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diagrams/layout3.xml" ContentType="application/vnd.openxmlformats-officedocument.drawingml.diagramLayout+xml"/>
  <Override PartName="/ppt/diagrams/data3.xml" ContentType="application/vnd.openxmlformats-officedocument.drawingml.diagramData+xml"/>
  <Override PartName="/ppt/diagrams/drawing3.xml" ContentType="application/vnd.ms-office.drawingml.diagramDrawing+xml"/>
  <Override PartName="/ppt/diagrams/quickStyle1.xml" ContentType="application/vnd.openxmlformats-officedocument.drawingml.diagramStyle+xml"/>
  <Override PartName="/ppt/diagrams/data1.xml" ContentType="application/vnd.openxmlformats-officedocument.drawingml.diagramData+xml"/>
  <Override PartName="/ppt/diagrams/colors1.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diagrams/data2.xml" ContentType="application/vnd.openxmlformats-officedocument.drawingml.diagramData+xml"/>
  <Override PartName="/ppt/diagrams/colors3.xml" ContentType="application/vnd.openxmlformats-officedocument.drawingml.diagramColors+xml"/>
  <Override PartName="/ppt/diagrams/layout2.xml" ContentType="application/vnd.openxmlformats-officedocument.drawingml.diagramLayout+xml"/>
  <Override PartName="/ppt/diagrams/layout1.xml" ContentType="application/vnd.openxmlformats-officedocument.drawingml.diagramLayout+xml"/>
  <Override PartName="/ppt/diagrams/colors2.xml" ContentType="application/vnd.openxmlformats-officedocument.drawingml.diagramColors+xml"/>
  <Override PartName="/ppt/diagrams/quickStyle3.xml" ContentType="application/vnd.openxmlformats-officedocument.drawingml.diagramStyle+xml"/>
  <Override PartName="/ppt/diagrams/drawing2.xml" ContentType="application/vnd.ms-office.drawingml.diagramDrawing+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_rels/presentation.xml.rels" ContentType="application/vnd.openxmlformats-package.relationships+xml"/>
  <Override PartName="/ppt/media/image13.png" ContentType="image/png"/>
  <Override PartName="/ppt/media/image4.png" ContentType="image/png"/>
  <Override PartName="/ppt/media/image15.jpeg" ContentType="image/jpeg"/>
  <Override PartName="/ppt/media/image14.png" ContentType="image/png"/>
  <Override PartName="/ppt/media/image1.jpeg" ContentType="image/jpeg"/>
  <Override PartName="/ppt/media/image3.svg" ContentType="image/svg"/>
  <Override PartName="/ppt/media/image6.png" ContentType="image/png"/>
  <Override PartName="/ppt/media/image10.png" ContentType="image/png"/>
  <Override PartName="/ppt/media/image2.png" ContentType="image/png"/>
  <Override PartName="/ppt/media/image12.png" ContentType="image/png"/>
  <Override PartName="/ppt/media/image7.png" ContentType="image/png"/>
  <Override PartName="/ppt/media/image8.jpeg" ContentType="image/jpeg"/>
  <Override PartName="/ppt/media/image5.svg" ContentType="image/svg"/>
  <Override PartName="/ppt/media/image9.jpeg" ContentType="image/jpeg"/>
  <Override PartName="/ppt/media/image11.tif" ContentType="image/tiff"/>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7559675" cy="106918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2ADA5-50B9-469A-95D9-695425F68D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80244BF-E944-44F2-89B0-98D71E695A62}">
      <dgm:prSet/>
      <dgm:spPr/>
      <dgm:t>
        <a:bodyPr/>
        <a:lstStyle/>
        <a:p>
          <a:r>
            <a:rPr lang="de-DE"/>
            <a:t>Blatt 1: Absprachen Messe</a:t>
          </a:r>
          <a:endParaRPr lang="en-US"/>
        </a:p>
      </dgm:t>
    </dgm:pt>
    <dgm:pt modelId="{84CEAA50-24CE-40E2-9673-6D321AF1F560}" type="parTrans" cxnId="{D76F5507-92F4-403A-9FAB-FC12108000AE}">
      <dgm:prSet/>
      <dgm:spPr/>
      <dgm:t>
        <a:bodyPr/>
        <a:lstStyle/>
        <a:p>
          <a:endParaRPr lang="en-US"/>
        </a:p>
      </dgm:t>
    </dgm:pt>
    <dgm:pt modelId="{9D6D70A6-DCC2-4FA6-A283-9D94406DAADE}" type="sibTrans" cxnId="{D76F5507-92F4-403A-9FAB-FC12108000AE}">
      <dgm:prSet/>
      <dgm:spPr/>
      <dgm:t>
        <a:bodyPr/>
        <a:lstStyle/>
        <a:p>
          <a:endParaRPr lang="en-US"/>
        </a:p>
      </dgm:t>
    </dgm:pt>
    <dgm:pt modelId="{A515D6DF-43E1-4704-BE64-4F50324D4B9D}">
      <dgm:prSet/>
      <dgm:spPr/>
      <dgm:t>
        <a:bodyPr/>
        <a:lstStyle/>
        <a:p>
          <a:r>
            <a:rPr lang="de-DE"/>
            <a:t>Was wurde mit wem an welchem Tag abgesprochen</a:t>
          </a:r>
          <a:endParaRPr lang="en-US"/>
        </a:p>
      </dgm:t>
    </dgm:pt>
    <dgm:pt modelId="{E71BDD4E-178A-4EDB-86F2-A5A24B76287C}" type="parTrans" cxnId="{7076C767-0869-4DEF-AD72-360621F89B1F}">
      <dgm:prSet/>
      <dgm:spPr/>
      <dgm:t>
        <a:bodyPr/>
        <a:lstStyle/>
        <a:p>
          <a:endParaRPr lang="en-US"/>
        </a:p>
      </dgm:t>
    </dgm:pt>
    <dgm:pt modelId="{8537B6F5-8351-4A1A-BDAE-191805BEA983}" type="sibTrans" cxnId="{7076C767-0869-4DEF-AD72-360621F89B1F}">
      <dgm:prSet/>
      <dgm:spPr/>
      <dgm:t>
        <a:bodyPr/>
        <a:lstStyle/>
        <a:p>
          <a:endParaRPr lang="en-US"/>
        </a:p>
      </dgm:t>
    </dgm:pt>
    <dgm:pt modelId="{50184299-06D7-4016-BDA4-CE305CFB2F52}">
      <dgm:prSet/>
      <dgm:spPr/>
      <dgm:t>
        <a:bodyPr/>
        <a:lstStyle/>
        <a:p>
          <a:r>
            <a:rPr lang="de-DE"/>
            <a:t>Blatt 2:  Tour-Orga</a:t>
          </a:r>
          <a:endParaRPr lang="en-US"/>
        </a:p>
      </dgm:t>
    </dgm:pt>
    <dgm:pt modelId="{264E9407-D5BC-4103-BCF2-9EDCEC1B1459}" type="parTrans" cxnId="{8C6CB5BB-2DC7-4DDB-B5B9-D317899E1A75}">
      <dgm:prSet/>
      <dgm:spPr/>
      <dgm:t>
        <a:bodyPr/>
        <a:lstStyle/>
        <a:p>
          <a:endParaRPr lang="en-US"/>
        </a:p>
      </dgm:t>
    </dgm:pt>
    <dgm:pt modelId="{0840A82E-4B0E-4FB4-8E3D-A208973890A1}" type="sibTrans" cxnId="{8C6CB5BB-2DC7-4DDB-B5B9-D317899E1A75}">
      <dgm:prSet/>
      <dgm:spPr/>
      <dgm:t>
        <a:bodyPr/>
        <a:lstStyle/>
        <a:p>
          <a:endParaRPr lang="en-US"/>
        </a:p>
      </dgm:t>
    </dgm:pt>
    <dgm:pt modelId="{216039E2-F983-420D-B2B9-7873155389E8}">
      <dgm:prSet/>
      <dgm:spPr/>
      <dgm:t>
        <a:bodyPr/>
        <a:lstStyle/>
        <a:p>
          <a:r>
            <a:rPr lang="de-DE"/>
            <a:t>In welcher Halle sind an welchem Stand welche Themenschwerpunkte zu finden (allgemein)</a:t>
          </a:r>
          <a:endParaRPr lang="en-US"/>
        </a:p>
      </dgm:t>
    </dgm:pt>
    <dgm:pt modelId="{BD8E5D62-4DE5-4644-9926-FADBE77D8F14}" type="parTrans" cxnId="{AEF734DF-7B1E-49E8-8078-783BE6FBBC91}">
      <dgm:prSet/>
      <dgm:spPr/>
      <dgm:t>
        <a:bodyPr/>
        <a:lstStyle/>
        <a:p>
          <a:endParaRPr lang="en-US"/>
        </a:p>
      </dgm:t>
    </dgm:pt>
    <dgm:pt modelId="{EB876182-E138-43DD-8E42-B52552197FF3}" type="sibTrans" cxnId="{AEF734DF-7B1E-49E8-8078-783BE6FBBC91}">
      <dgm:prSet/>
      <dgm:spPr/>
      <dgm:t>
        <a:bodyPr/>
        <a:lstStyle/>
        <a:p>
          <a:endParaRPr lang="en-US"/>
        </a:p>
      </dgm:t>
    </dgm:pt>
    <dgm:pt modelId="{DD4B61B5-C4C2-4F19-81DA-950C90A6C52E}">
      <dgm:prSet/>
      <dgm:spPr/>
      <dgm:t>
        <a:bodyPr/>
        <a:lstStyle/>
        <a:p>
          <a:r>
            <a:rPr lang="de-DE"/>
            <a:t>Nach und nach farblich markieren, was (nicht) in die Tour aufgenommen wurde</a:t>
          </a:r>
          <a:endParaRPr lang="en-US"/>
        </a:p>
      </dgm:t>
    </dgm:pt>
    <dgm:pt modelId="{68221569-CEAF-4318-A390-57FF8AA5D288}" type="parTrans" cxnId="{2FFDF195-D9CD-42C9-85E3-47E56F699950}">
      <dgm:prSet/>
      <dgm:spPr/>
      <dgm:t>
        <a:bodyPr/>
        <a:lstStyle/>
        <a:p>
          <a:endParaRPr lang="en-US"/>
        </a:p>
      </dgm:t>
    </dgm:pt>
    <dgm:pt modelId="{BB397EB3-5E91-42A8-B2FE-35394C1BA1FE}" type="sibTrans" cxnId="{2FFDF195-D9CD-42C9-85E3-47E56F699950}">
      <dgm:prSet/>
      <dgm:spPr/>
      <dgm:t>
        <a:bodyPr/>
        <a:lstStyle/>
        <a:p>
          <a:endParaRPr lang="en-US"/>
        </a:p>
      </dgm:t>
    </dgm:pt>
    <dgm:pt modelId="{A4965017-C638-470E-9CB1-B18E2F023B81}">
      <dgm:prSet/>
      <dgm:spPr/>
      <dgm:t>
        <a:bodyPr/>
        <a:lstStyle/>
        <a:p>
          <a:r>
            <a:rPr lang="de-DE"/>
            <a:t>Ansprechpartner und ggf. Bemerkungen notieren</a:t>
          </a:r>
          <a:endParaRPr lang="en-US"/>
        </a:p>
      </dgm:t>
    </dgm:pt>
    <dgm:pt modelId="{B5D4176F-1294-498D-85C7-60F5B69AEE22}" type="parTrans" cxnId="{D201B4A6-3706-48C0-85FC-D8B73533C877}">
      <dgm:prSet/>
      <dgm:spPr/>
      <dgm:t>
        <a:bodyPr/>
        <a:lstStyle/>
        <a:p>
          <a:endParaRPr lang="en-US"/>
        </a:p>
      </dgm:t>
    </dgm:pt>
    <dgm:pt modelId="{1CC35762-E376-4BD5-B225-F43533DF6106}" type="sibTrans" cxnId="{D201B4A6-3706-48C0-85FC-D8B73533C877}">
      <dgm:prSet/>
      <dgm:spPr/>
      <dgm:t>
        <a:bodyPr/>
        <a:lstStyle/>
        <a:p>
          <a:endParaRPr lang="en-US"/>
        </a:p>
      </dgm:t>
    </dgm:pt>
    <dgm:pt modelId="{A073147E-2A20-4E75-A7D6-4FF57024B382}">
      <dgm:prSet/>
      <dgm:spPr/>
      <dgm:t>
        <a:bodyPr/>
        <a:lstStyle/>
        <a:p>
          <a:r>
            <a:rPr lang="de-DE"/>
            <a:t>Geplantes Intro zum Stand/Thema notieren</a:t>
          </a:r>
          <a:endParaRPr lang="en-US"/>
        </a:p>
      </dgm:t>
    </dgm:pt>
    <dgm:pt modelId="{BD926F21-8CED-440B-BD2F-88BA46CBF7C4}" type="parTrans" cxnId="{368A2294-CFC1-4E03-A333-3ED2B8113592}">
      <dgm:prSet/>
      <dgm:spPr/>
      <dgm:t>
        <a:bodyPr/>
        <a:lstStyle/>
        <a:p>
          <a:endParaRPr lang="en-US"/>
        </a:p>
      </dgm:t>
    </dgm:pt>
    <dgm:pt modelId="{C4E7BF0B-E960-4B91-B081-B0D3A90C5E08}" type="sibTrans" cxnId="{368A2294-CFC1-4E03-A333-3ED2B8113592}">
      <dgm:prSet/>
      <dgm:spPr/>
      <dgm:t>
        <a:bodyPr/>
        <a:lstStyle/>
        <a:p>
          <a:endParaRPr lang="en-US"/>
        </a:p>
      </dgm:t>
    </dgm:pt>
    <dgm:pt modelId="{5CFC980A-E343-4EC2-9065-9E38E090C9C3}" type="pres">
      <dgm:prSet presAssocID="{5DB2ADA5-50B9-469A-95D9-695425F68D02}" presName="linear" presStyleCnt="0">
        <dgm:presLayoutVars>
          <dgm:dir/>
          <dgm:animLvl val="lvl"/>
          <dgm:resizeHandles val="exact"/>
        </dgm:presLayoutVars>
      </dgm:prSet>
      <dgm:spPr/>
    </dgm:pt>
    <dgm:pt modelId="{A7D49EA3-3E53-4ABA-8534-B967FD64B4E3}" type="pres">
      <dgm:prSet presAssocID="{A80244BF-E944-44F2-89B0-98D71E695A62}" presName="parentLin" presStyleCnt="0"/>
      <dgm:spPr/>
    </dgm:pt>
    <dgm:pt modelId="{FFCB277E-F8B9-4651-8005-2C3CB76C052B}" type="pres">
      <dgm:prSet presAssocID="{A80244BF-E944-44F2-89B0-98D71E695A62}" presName="parentLeftMargin" presStyleLbl="node1" presStyleIdx="0" presStyleCnt="2"/>
      <dgm:spPr/>
    </dgm:pt>
    <dgm:pt modelId="{AF2A86B7-3B03-414E-A240-95D09388B8FC}" type="pres">
      <dgm:prSet presAssocID="{A80244BF-E944-44F2-89B0-98D71E695A62}" presName="parentText" presStyleLbl="node1" presStyleIdx="0" presStyleCnt="2">
        <dgm:presLayoutVars>
          <dgm:chMax val="0"/>
          <dgm:bulletEnabled val="1"/>
        </dgm:presLayoutVars>
      </dgm:prSet>
      <dgm:spPr/>
    </dgm:pt>
    <dgm:pt modelId="{45EF5350-C0CA-469C-9BB3-ADF9CB7B8665}" type="pres">
      <dgm:prSet presAssocID="{A80244BF-E944-44F2-89B0-98D71E695A62}" presName="negativeSpace" presStyleCnt="0"/>
      <dgm:spPr/>
    </dgm:pt>
    <dgm:pt modelId="{572489DF-17AC-4887-B767-D3A3C37A34F6}" type="pres">
      <dgm:prSet presAssocID="{A80244BF-E944-44F2-89B0-98D71E695A62}" presName="childText" presStyleLbl="conFgAcc1" presStyleIdx="0" presStyleCnt="2">
        <dgm:presLayoutVars>
          <dgm:bulletEnabled val="1"/>
        </dgm:presLayoutVars>
      </dgm:prSet>
      <dgm:spPr/>
    </dgm:pt>
    <dgm:pt modelId="{136C50F5-AF00-40EB-B64E-CCE679A3B870}" type="pres">
      <dgm:prSet presAssocID="{9D6D70A6-DCC2-4FA6-A283-9D94406DAADE}" presName="spaceBetweenRectangles" presStyleCnt="0"/>
      <dgm:spPr/>
    </dgm:pt>
    <dgm:pt modelId="{76E22D7D-5856-401B-9202-1B0C539D4218}" type="pres">
      <dgm:prSet presAssocID="{50184299-06D7-4016-BDA4-CE305CFB2F52}" presName="parentLin" presStyleCnt="0"/>
      <dgm:spPr/>
    </dgm:pt>
    <dgm:pt modelId="{443FDAC4-C8F8-451B-ABEC-F43B66B35008}" type="pres">
      <dgm:prSet presAssocID="{50184299-06D7-4016-BDA4-CE305CFB2F52}" presName="parentLeftMargin" presStyleLbl="node1" presStyleIdx="0" presStyleCnt="2"/>
      <dgm:spPr/>
    </dgm:pt>
    <dgm:pt modelId="{C70ACF98-7821-42BA-A68A-513FF0356D77}" type="pres">
      <dgm:prSet presAssocID="{50184299-06D7-4016-BDA4-CE305CFB2F52}" presName="parentText" presStyleLbl="node1" presStyleIdx="1" presStyleCnt="2">
        <dgm:presLayoutVars>
          <dgm:chMax val="0"/>
          <dgm:bulletEnabled val="1"/>
        </dgm:presLayoutVars>
      </dgm:prSet>
      <dgm:spPr/>
    </dgm:pt>
    <dgm:pt modelId="{87456D35-2C4F-4FB1-8F11-F207FE95CEA2}" type="pres">
      <dgm:prSet presAssocID="{50184299-06D7-4016-BDA4-CE305CFB2F52}" presName="negativeSpace" presStyleCnt="0"/>
      <dgm:spPr/>
    </dgm:pt>
    <dgm:pt modelId="{870F0D3F-AFE5-4A83-8E58-747F520E0E4D}" type="pres">
      <dgm:prSet presAssocID="{50184299-06D7-4016-BDA4-CE305CFB2F52}" presName="childText" presStyleLbl="conFgAcc1" presStyleIdx="1" presStyleCnt="2">
        <dgm:presLayoutVars>
          <dgm:bulletEnabled val="1"/>
        </dgm:presLayoutVars>
      </dgm:prSet>
      <dgm:spPr/>
    </dgm:pt>
  </dgm:ptLst>
  <dgm:cxnLst>
    <dgm:cxn modelId="{D76F5507-92F4-403A-9FAB-FC12108000AE}" srcId="{5DB2ADA5-50B9-469A-95D9-695425F68D02}" destId="{A80244BF-E944-44F2-89B0-98D71E695A62}" srcOrd="0" destOrd="0" parTransId="{84CEAA50-24CE-40E2-9673-6D321AF1F560}" sibTransId="{9D6D70A6-DCC2-4FA6-A283-9D94406DAADE}"/>
    <dgm:cxn modelId="{5753821B-AD2D-443F-B4C7-76642702040B}" type="presOf" srcId="{A80244BF-E944-44F2-89B0-98D71E695A62}" destId="{AF2A86B7-3B03-414E-A240-95D09388B8FC}" srcOrd="1" destOrd="0" presId="urn:microsoft.com/office/officeart/2005/8/layout/list1"/>
    <dgm:cxn modelId="{6AA7FC26-1C5D-42E5-99A0-41F922448D6B}" type="presOf" srcId="{5DB2ADA5-50B9-469A-95D9-695425F68D02}" destId="{5CFC980A-E343-4EC2-9065-9E38E090C9C3}" srcOrd="0" destOrd="0" presId="urn:microsoft.com/office/officeart/2005/8/layout/list1"/>
    <dgm:cxn modelId="{AFC91429-2090-4343-ABFC-4755A39098CD}" type="presOf" srcId="{216039E2-F983-420D-B2B9-7873155389E8}" destId="{870F0D3F-AFE5-4A83-8E58-747F520E0E4D}" srcOrd="0" destOrd="0" presId="urn:microsoft.com/office/officeart/2005/8/layout/list1"/>
    <dgm:cxn modelId="{ECF32E2C-18BE-40D1-BEA4-B63F7C56CE20}" type="presOf" srcId="{DD4B61B5-C4C2-4F19-81DA-950C90A6C52E}" destId="{870F0D3F-AFE5-4A83-8E58-747F520E0E4D}" srcOrd="0" destOrd="1" presId="urn:microsoft.com/office/officeart/2005/8/layout/list1"/>
    <dgm:cxn modelId="{7076C767-0869-4DEF-AD72-360621F89B1F}" srcId="{A80244BF-E944-44F2-89B0-98D71E695A62}" destId="{A515D6DF-43E1-4704-BE64-4F50324D4B9D}" srcOrd="0" destOrd="0" parTransId="{E71BDD4E-178A-4EDB-86F2-A5A24B76287C}" sibTransId="{8537B6F5-8351-4A1A-BDAE-191805BEA983}"/>
    <dgm:cxn modelId="{1255D76A-5DCA-4CB1-8CD9-CB1128F8EA92}" type="presOf" srcId="{50184299-06D7-4016-BDA4-CE305CFB2F52}" destId="{443FDAC4-C8F8-451B-ABEC-F43B66B35008}" srcOrd="0" destOrd="0" presId="urn:microsoft.com/office/officeart/2005/8/layout/list1"/>
    <dgm:cxn modelId="{F941C77A-50F9-4570-A77F-C7BEEC4C3938}" type="presOf" srcId="{A80244BF-E944-44F2-89B0-98D71E695A62}" destId="{FFCB277E-F8B9-4651-8005-2C3CB76C052B}" srcOrd="0" destOrd="0" presId="urn:microsoft.com/office/officeart/2005/8/layout/list1"/>
    <dgm:cxn modelId="{368A2294-CFC1-4E03-A333-3ED2B8113592}" srcId="{50184299-06D7-4016-BDA4-CE305CFB2F52}" destId="{A073147E-2A20-4E75-A7D6-4FF57024B382}" srcOrd="3" destOrd="0" parTransId="{BD926F21-8CED-440B-BD2F-88BA46CBF7C4}" sibTransId="{C4E7BF0B-E960-4B91-B081-B0D3A90C5E08}"/>
    <dgm:cxn modelId="{2FFDF195-D9CD-42C9-85E3-47E56F699950}" srcId="{50184299-06D7-4016-BDA4-CE305CFB2F52}" destId="{DD4B61B5-C4C2-4F19-81DA-950C90A6C52E}" srcOrd="1" destOrd="0" parTransId="{68221569-CEAF-4318-A390-57FF8AA5D288}" sibTransId="{BB397EB3-5E91-42A8-B2FE-35394C1BA1FE}"/>
    <dgm:cxn modelId="{7A6FA498-6273-495A-A84F-9C4E9F7B9701}" type="presOf" srcId="{A073147E-2A20-4E75-A7D6-4FF57024B382}" destId="{870F0D3F-AFE5-4A83-8E58-747F520E0E4D}" srcOrd="0" destOrd="3" presId="urn:microsoft.com/office/officeart/2005/8/layout/list1"/>
    <dgm:cxn modelId="{D201B4A6-3706-48C0-85FC-D8B73533C877}" srcId="{50184299-06D7-4016-BDA4-CE305CFB2F52}" destId="{A4965017-C638-470E-9CB1-B18E2F023B81}" srcOrd="2" destOrd="0" parTransId="{B5D4176F-1294-498D-85C7-60F5B69AEE22}" sibTransId="{1CC35762-E376-4BD5-B225-F43533DF6106}"/>
    <dgm:cxn modelId="{8C6CB5BB-2DC7-4DDB-B5B9-D317899E1A75}" srcId="{5DB2ADA5-50B9-469A-95D9-695425F68D02}" destId="{50184299-06D7-4016-BDA4-CE305CFB2F52}" srcOrd="1" destOrd="0" parTransId="{264E9407-D5BC-4103-BCF2-9EDCEC1B1459}" sibTransId="{0840A82E-4B0E-4FB4-8E3D-A208973890A1}"/>
    <dgm:cxn modelId="{AEF734DF-7B1E-49E8-8078-783BE6FBBC91}" srcId="{50184299-06D7-4016-BDA4-CE305CFB2F52}" destId="{216039E2-F983-420D-B2B9-7873155389E8}" srcOrd="0" destOrd="0" parTransId="{BD8E5D62-4DE5-4644-9926-FADBE77D8F14}" sibTransId="{EB876182-E138-43DD-8E42-B52552197FF3}"/>
    <dgm:cxn modelId="{9FD485EB-F47E-4868-8335-AF5084D09948}" type="presOf" srcId="{50184299-06D7-4016-BDA4-CE305CFB2F52}" destId="{C70ACF98-7821-42BA-A68A-513FF0356D77}" srcOrd="1" destOrd="0" presId="urn:microsoft.com/office/officeart/2005/8/layout/list1"/>
    <dgm:cxn modelId="{E05793F8-C782-4508-A845-35FFDC084A67}" type="presOf" srcId="{A4965017-C638-470E-9CB1-B18E2F023B81}" destId="{870F0D3F-AFE5-4A83-8E58-747F520E0E4D}" srcOrd="0" destOrd="2" presId="urn:microsoft.com/office/officeart/2005/8/layout/list1"/>
    <dgm:cxn modelId="{86F8CDF8-F755-4EFC-9165-EB9235B0A100}" type="presOf" srcId="{A515D6DF-43E1-4704-BE64-4F50324D4B9D}" destId="{572489DF-17AC-4887-B767-D3A3C37A34F6}" srcOrd="0" destOrd="0" presId="urn:microsoft.com/office/officeart/2005/8/layout/list1"/>
    <dgm:cxn modelId="{E7542CBC-1EE9-412F-96B4-0A5057E50581}" type="presParOf" srcId="{5CFC980A-E343-4EC2-9065-9E38E090C9C3}" destId="{A7D49EA3-3E53-4ABA-8534-B967FD64B4E3}" srcOrd="0" destOrd="0" presId="urn:microsoft.com/office/officeart/2005/8/layout/list1"/>
    <dgm:cxn modelId="{55B552CF-8C12-46D8-96EE-68B0C43F9622}" type="presParOf" srcId="{A7D49EA3-3E53-4ABA-8534-B967FD64B4E3}" destId="{FFCB277E-F8B9-4651-8005-2C3CB76C052B}" srcOrd="0" destOrd="0" presId="urn:microsoft.com/office/officeart/2005/8/layout/list1"/>
    <dgm:cxn modelId="{204722FE-99FC-49A2-B6B7-3EC3339FBE37}" type="presParOf" srcId="{A7D49EA3-3E53-4ABA-8534-B967FD64B4E3}" destId="{AF2A86B7-3B03-414E-A240-95D09388B8FC}" srcOrd="1" destOrd="0" presId="urn:microsoft.com/office/officeart/2005/8/layout/list1"/>
    <dgm:cxn modelId="{F84F0EF3-EE3B-4E20-AA76-CE11DE7E83D6}" type="presParOf" srcId="{5CFC980A-E343-4EC2-9065-9E38E090C9C3}" destId="{45EF5350-C0CA-469C-9BB3-ADF9CB7B8665}" srcOrd="1" destOrd="0" presId="urn:microsoft.com/office/officeart/2005/8/layout/list1"/>
    <dgm:cxn modelId="{B551F62F-F40C-4F82-A3CD-53F7B6577F2A}" type="presParOf" srcId="{5CFC980A-E343-4EC2-9065-9E38E090C9C3}" destId="{572489DF-17AC-4887-B767-D3A3C37A34F6}" srcOrd="2" destOrd="0" presId="urn:microsoft.com/office/officeart/2005/8/layout/list1"/>
    <dgm:cxn modelId="{33B9DC6E-BE91-4D3F-AE1C-DB854C781150}" type="presParOf" srcId="{5CFC980A-E343-4EC2-9065-9E38E090C9C3}" destId="{136C50F5-AF00-40EB-B64E-CCE679A3B870}" srcOrd="3" destOrd="0" presId="urn:microsoft.com/office/officeart/2005/8/layout/list1"/>
    <dgm:cxn modelId="{7254D5AF-40E9-4AF8-B0E4-295AE63709F1}" type="presParOf" srcId="{5CFC980A-E343-4EC2-9065-9E38E090C9C3}" destId="{76E22D7D-5856-401B-9202-1B0C539D4218}" srcOrd="4" destOrd="0" presId="urn:microsoft.com/office/officeart/2005/8/layout/list1"/>
    <dgm:cxn modelId="{1497C82D-4452-4BBB-BE19-CD8F8E402941}" type="presParOf" srcId="{76E22D7D-5856-401B-9202-1B0C539D4218}" destId="{443FDAC4-C8F8-451B-ABEC-F43B66B35008}" srcOrd="0" destOrd="0" presId="urn:microsoft.com/office/officeart/2005/8/layout/list1"/>
    <dgm:cxn modelId="{A6C28241-FC1E-42F5-8336-8A671EC8AC8F}" type="presParOf" srcId="{76E22D7D-5856-401B-9202-1B0C539D4218}" destId="{C70ACF98-7821-42BA-A68A-513FF0356D77}" srcOrd="1" destOrd="0" presId="urn:microsoft.com/office/officeart/2005/8/layout/list1"/>
    <dgm:cxn modelId="{E1018D95-90AE-48AB-8E0C-007A247997B0}" type="presParOf" srcId="{5CFC980A-E343-4EC2-9065-9E38E090C9C3}" destId="{87456D35-2C4F-4FB1-8F11-F207FE95CEA2}" srcOrd="5" destOrd="0" presId="urn:microsoft.com/office/officeart/2005/8/layout/list1"/>
    <dgm:cxn modelId="{98005138-456A-4339-BF3B-868229C3F8B5}" type="presParOf" srcId="{5CFC980A-E343-4EC2-9065-9E38E090C9C3}" destId="{870F0D3F-AFE5-4A83-8E58-747F520E0E4D}" srcOrd="6"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B2ADA5-50B9-469A-95D9-695425F68D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80244BF-E944-44F2-89B0-98D71E695A62}">
      <dgm:prSet/>
      <dgm:spPr/>
      <dgm:t>
        <a:bodyPr/>
        <a:lstStyle/>
        <a:p>
          <a:r>
            <a:rPr lang="de-DE"/>
            <a:t>Blatt 3: Tour </a:t>
          </a:r>
          <a:r>
            <a:rPr lang="de-DE" err="1"/>
            <a:t>Orga</a:t>
          </a:r>
          <a:r>
            <a:rPr lang="de-DE"/>
            <a:t> im Entstehen</a:t>
          </a:r>
          <a:endParaRPr lang="en-US"/>
        </a:p>
      </dgm:t>
    </dgm:pt>
    <dgm:pt modelId="{84CEAA50-24CE-40E2-9673-6D321AF1F560}" type="parTrans" cxnId="{D76F5507-92F4-403A-9FAB-FC12108000AE}">
      <dgm:prSet/>
      <dgm:spPr/>
      <dgm:t>
        <a:bodyPr/>
        <a:lstStyle/>
        <a:p>
          <a:endParaRPr lang="en-US"/>
        </a:p>
      </dgm:t>
    </dgm:pt>
    <dgm:pt modelId="{9D6D70A6-DCC2-4FA6-A283-9D94406DAADE}" type="sibTrans" cxnId="{D76F5507-92F4-403A-9FAB-FC12108000AE}">
      <dgm:prSet/>
      <dgm:spPr/>
      <dgm:t>
        <a:bodyPr/>
        <a:lstStyle/>
        <a:p>
          <a:endParaRPr lang="en-US"/>
        </a:p>
      </dgm:t>
    </dgm:pt>
    <dgm:pt modelId="{A515D6DF-43E1-4704-BE64-4F50324D4B9D}">
      <dgm:prSet/>
      <dgm:spPr/>
      <dgm:t>
        <a:bodyPr/>
        <a:lstStyle/>
        <a:p>
          <a:r>
            <a:rPr lang="en-US"/>
            <a:t>Blatt 2 </a:t>
          </a:r>
          <a:r>
            <a:rPr lang="en-US" err="1"/>
            <a:t>wird</a:t>
          </a:r>
          <a:r>
            <a:rPr lang="en-US"/>
            <a:t> </a:t>
          </a:r>
          <a:r>
            <a:rPr lang="en-US" err="1"/>
            <a:t>konkretisiert</a:t>
          </a:r>
          <a:endParaRPr lang="en-US"/>
        </a:p>
      </dgm:t>
    </dgm:pt>
    <dgm:pt modelId="{E71BDD4E-178A-4EDB-86F2-A5A24B76287C}" type="parTrans" cxnId="{7076C767-0869-4DEF-AD72-360621F89B1F}">
      <dgm:prSet/>
      <dgm:spPr/>
      <dgm:t>
        <a:bodyPr/>
        <a:lstStyle/>
        <a:p>
          <a:endParaRPr lang="en-US"/>
        </a:p>
      </dgm:t>
    </dgm:pt>
    <dgm:pt modelId="{8537B6F5-8351-4A1A-BDAE-191805BEA983}" type="sibTrans" cxnId="{7076C767-0869-4DEF-AD72-360621F89B1F}">
      <dgm:prSet/>
      <dgm:spPr/>
      <dgm:t>
        <a:bodyPr/>
        <a:lstStyle/>
        <a:p>
          <a:endParaRPr lang="en-US"/>
        </a:p>
      </dgm:t>
    </dgm:pt>
    <dgm:pt modelId="{50184299-06D7-4016-BDA4-CE305CFB2F52}">
      <dgm:prSet/>
      <dgm:spPr/>
      <dgm:t>
        <a:bodyPr/>
        <a:lstStyle/>
        <a:p>
          <a:r>
            <a:rPr lang="de-DE"/>
            <a:t>Blatt 4:  Messetour</a:t>
          </a:r>
          <a:endParaRPr lang="en-US"/>
        </a:p>
      </dgm:t>
    </dgm:pt>
    <dgm:pt modelId="{264E9407-D5BC-4103-BCF2-9EDCEC1B1459}" type="parTrans" cxnId="{8C6CB5BB-2DC7-4DDB-B5B9-D317899E1A75}">
      <dgm:prSet/>
      <dgm:spPr/>
      <dgm:t>
        <a:bodyPr/>
        <a:lstStyle/>
        <a:p>
          <a:endParaRPr lang="en-US"/>
        </a:p>
      </dgm:t>
    </dgm:pt>
    <dgm:pt modelId="{0840A82E-4B0E-4FB4-8E3D-A208973890A1}" type="sibTrans" cxnId="{8C6CB5BB-2DC7-4DDB-B5B9-D317899E1A75}">
      <dgm:prSet/>
      <dgm:spPr/>
      <dgm:t>
        <a:bodyPr/>
        <a:lstStyle/>
        <a:p>
          <a:endParaRPr lang="en-US"/>
        </a:p>
      </dgm:t>
    </dgm:pt>
    <dgm:pt modelId="{216039E2-F983-420D-B2B9-7873155389E8}">
      <dgm:prSet/>
      <dgm:spPr/>
      <dgm:t>
        <a:bodyPr/>
        <a:lstStyle/>
        <a:p>
          <a:r>
            <a:rPr lang="de-DE"/>
            <a:t>Hier die einzelnen Inhalte der Messetour planen</a:t>
          </a:r>
          <a:endParaRPr lang="en-US"/>
        </a:p>
      </dgm:t>
    </dgm:pt>
    <dgm:pt modelId="{BD8E5D62-4DE5-4644-9926-FADBE77D8F14}" type="parTrans" cxnId="{AEF734DF-7B1E-49E8-8078-783BE6FBBC91}">
      <dgm:prSet/>
      <dgm:spPr/>
      <dgm:t>
        <a:bodyPr/>
        <a:lstStyle/>
        <a:p>
          <a:endParaRPr lang="en-US"/>
        </a:p>
      </dgm:t>
    </dgm:pt>
    <dgm:pt modelId="{EB876182-E138-43DD-8E42-B52552197FF3}" type="sibTrans" cxnId="{AEF734DF-7B1E-49E8-8078-783BE6FBBC91}">
      <dgm:prSet/>
      <dgm:spPr/>
      <dgm:t>
        <a:bodyPr/>
        <a:lstStyle/>
        <a:p>
          <a:endParaRPr lang="en-US"/>
        </a:p>
      </dgm:t>
    </dgm:pt>
    <dgm:pt modelId="{E363E233-6A81-4D53-AC9F-34E94F4A13B9}">
      <dgm:prSet/>
      <dgm:spPr/>
      <dgm:t>
        <a:bodyPr/>
        <a:lstStyle/>
        <a:p>
          <a:r>
            <a:rPr lang="en-US"/>
            <a:t>Alle </a:t>
          </a:r>
          <a:r>
            <a:rPr lang="en-US" err="1"/>
            <a:t>Stände</a:t>
          </a:r>
          <a:r>
            <a:rPr lang="en-US"/>
            <a:t> </a:t>
          </a:r>
          <a:r>
            <a:rPr lang="en-US" err="1"/>
            <a:t>reinkopieren</a:t>
          </a:r>
          <a:r>
            <a:rPr lang="en-US"/>
            <a:t>, die </a:t>
          </a:r>
          <a:r>
            <a:rPr lang="en-US" err="1"/>
            <a:t>zur</a:t>
          </a:r>
          <a:r>
            <a:rPr lang="en-US"/>
            <a:t> Tour </a:t>
          </a:r>
          <a:r>
            <a:rPr lang="en-US" err="1"/>
            <a:t>gehören</a:t>
          </a:r>
          <a:endParaRPr lang="en-US"/>
        </a:p>
      </dgm:t>
    </dgm:pt>
    <dgm:pt modelId="{C64261FC-8CA4-4A66-AB5E-AFB5F3CEA35F}" type="parTrans" cxnId="{2EBE9BC3-8119-4D46-80DF-F84670857206}">
      <dgm:prSet/>
      <dgm:spPr/>
      <dgm:t>
        <a:bodyPr/>
        <a:lstStyle/>
        <a:p>
          <a:endParaRPr lang="de-DE"/>
        </a:p>
      </dgm:t>
    </dgm:pt>
    <dgm:pt modelId="{250F2880-C036-432D-99DB-6A326036892D}" type="sibTrans" cxnId="{2EBE9BC3-8119-4D46-80DF-F84670857206}">
      <dgm:prSet/>
      <dgm:spPr/>
      <dgm:t>
        <a:bodyPr/>
        <a:lstStyle/>
        <a:p>
          <a:endParaRPr lang="de-DE"/>
        </a:p>
      </dgm:t>
    </dgm:pt>
    <dgm:pt modelId="{31A22F08-770A-4DB3-9FCC-8E8A99E48FAD}">
      <dgm:prSet/>
      <dgm:spPr/>
      <dgm:t>
        <a:bodyPr/>
        <a:lstStyle/>
        <a:p>
          <a:r>
            <a:rPr lang="en-US" err="1"/>
            <a:t>Genauen</a:t>
          </a:r>
          <a:r>
            <a:rPr lang="en-US"/>
            <a:t> </a:t>
          </a:r>
          <a:r>
            <a:rPr lang="en-US" err="1"/>
            <a:t>Ablauf</a:t>
          </a:r>
          <a:r>
            <a:rPr lang="en-US"/>
            <a:t> </a:t>
          </a:r>
          <a:r>
            <a:rPr lang="en-US" err="1"/>
            <a:t>niederschreiben</a:t>
          </a:r>
          <a:endParaRPr lang="en-US"/>
        </a:p>
      </dgm:t>
    </dgm:pt>
    <dgm:pt modelId="{F6C2BD9A-EEEF-4B92-8E2E-5F4BF0933497}" type="parTrans" cxnId="{A6F71706-7D14-4103-849D-7C634DD40131}">
      <dgm:prSet/>
      <dgm:spPr/>
      <dgm:t>
        <a:bodyPr/>
        <a:lstStyle/>
        <a:p>
          <a:endParaRPr lang="de-DE"/>
        </a:p>
      </dgm:t>
    </dgm:pt>
    <dgm:pt modelId="{DF39E3FF-8EFD-4884-ACA9-AA1DAABD7B85}" type="sibTrans" cxnId="{A6F71706-7D14-4103-849D-7C634DD40131}">
      <dgm:prSet/>
      <dgm:spPr/>
      <dgm:t>
        <a:bodyPr/>
        <a:lstStyle/>
        <a:p>
          <a:endParaRPr lang="de-DE"/>
        </a:p>
      </dgm:t>
    </dgm:pt>
    <dgm:pt modelId="{19F52350-712C-429C-9BBC-5D16972958EA}">
      <dgm:prSet/>
      <dgm:spPr/>
      <dgm:t>
        <a:bodyPr/>
        <a:lstStyle/>
        <a:p>
          <a:r>
            <a:rPr lang="en-US" err="1"/>
            <a:t>Namen</a:t>
          </a:r>
          <a:r>
            <a:rPr lang="en-US"/>
            <a:t> der </a:t>
          </a:r>
          <a:r>
            <a:rPr lang="en-US" err="1"/>
            <a:t>Standbetreuenden</a:t>
          </a:r>
          <a:r>
            <a:rPr lang="en-US"/>
            <a:t> </a:t>
          </a:r>
          <a:r>
            <a:rPr lang="en-US" err="1"/>
            <a:t>notieren</a:t>
          </a:r>
          <a:r>
            <a:rPr lang="en-US"/>
            <a:t>!</a:t>
          </a:r>
        </a:p>
      </dgm:t>
    </dgm:pt>
    <dgm:pt modelId="{1263DBB1-DB05-4B3A-B497-180B58F3A994}" type="parTrans" cxnId="{C62E9019-1F9D-4982-9B50-0E410F2B3EE0}">
      <dgm:prSet/>
      <dgm:spPr/>
      <dgm:t>
        <a:bodyPr/>
        <a:lstStyle/>
        <a:p>
          <a:endParaRPr lang="de-DE"/>
        </a:p>
      </dgm:t>
    </dgm:pt>
    <dgm:pt modelId="{1F08E6D1-2576-4FBD-BA7F-9889841B9397}" type="sibTrans" cxnId="{C62E9019-1F9D-4982-9B50-0E410F2B3EE0}">
      <dgm:prSet/>
      <dgm:spPr/>
      <dgm:t>
        <a:bodyPr/>
        <a:lstStyle/>
        <a:p>
          <a:endParaRPr lang="de-DE"/>
        </a:p>
      </dgm:t>
    </dgm:pt>
    <dgm:pt modelId="{B9EFFB07-92BA-45A0-A788-31CCA5F76B64}">
      <dgm:prSet/>
      <dgm:spPr/>
      <dgm:t>
        <a:bodyPr/>
        <a:lstStyle/>
        <a:p>
          <a:r>
            <a:rPr lang="en-US" err="1"/>
            <a:t>Ggf</a:t>
          </a:r>
          <a:r>
            <a:rPr lang="en-US"/>
            <a:t>. </a:t>
          </a:r>
          <a:r>
            <a:rPr lang="en-US" err="1"/>
            <a:t>sehr</a:t>
          </a:r>
          <a:r>
            <a:rPr lang="en-US"/>
            <a:t> </a:t>
          </a:r>
          <a:r>
            <a:rPr lang="en-US" err="1"/>
            <a:t>interessanten</a:t>
          </a:r>
          <a:r>
            <a:rPr lang="en-US"/>
            <a:t> </a:t>
          </a:r>
          <a:r>
            <a:rPr lang="en-US" err="1"/>
            <a:t>Fakten</a:t>
          </a:r>
          <a:r>
            <a:rPr lang="en-US"/>
            <a:t> </a:t>
          </a:r>
          <a:r>
            <a:rPr lang="en-US" err="1"/>
            <a:t>niederschreiben</a:t>
          </a:r>
          <a:endParaRPr lang="en-US"/>
        </a:p>
      </dgm:t>
    </dgm:pt>
    <dgm:pt modelId="{CC3D9852-A837-4AF9-BB26-DF073D515B80}" type="parTrans" cxnId="{E0CBF43C-1791-4BA4-AEF6-C8F5974F7356}">
      <dgm:prSet/>
      <dgm:spPr/>
      <dgm:t>
        <a:bodyPr/>
        <a:lstStyle/>
        <a:p>
          <a:endParaRPr lang="de-DE"/>
        </a:p>
      </dgm:t>
    </dgm:pt>
    <dgm:pt modelId="{F853449F-B402-46D3-B675-83A3CC582F2F}" type="sibTrans" cxnId="{E0CBF43C-1791-4BA4-AEF6-C8F5974F7356}">
      <dgm:prSet/>
      <dgm:spPr/>
      <dgm:t>
        <a:bodyPr/>
        <a:lstStyle/>
        <a:p>
          <a:endParaRPr lang="de-DE"/>
        </a:p>
      </dgm:t>
    </dgm:pt>
    <dgm:pt modelId="{5CFC980A-E343-4EC2-9065-9E38E090C9C3}" type="pres">
      <dgm:prSet presAssocID="{5DB2ADA5-50B9-469A-95D9-695425F68D02}" presName="linear" presStyleCnt="0">
        <dgm:presLayoutVars>
          <dgm:dir/>
          <dgm:animLvl val="lvl"/>
          <dgm:resizeHandles val="exact"/>
        </dgm:presLayoutVars>
      </dgm:prSet>
      <dgm:spPr/>
    </dgm:pt>
    <dgm:pt modelId="{A7D49EA3-3E53-4ABA-8534-B967FD64B4E3}" type="pres">
      <dgm:prSet presAssocID="{A80244BF-E944-44F2-89B0-98D71E695A62}" presName="parentLin" presStyleCnt="0"/>
      <dgm:spPr/>
    </dgm:pt>
    <dgm:pt modelId="{FFCB277E-F8B9-4651-8005-2C3CB76C052B}" type="pres">
      <dgm:prSet presAssocID="{A80244BF-E944-44F2-89B0-98D71E695A62}" presName="parentLeftMargin" presStyleLbl="node1" presStyleIdx="0" presStyleCnt="2"/>
      <dgm:spPr/>
    </dgm:pt>
    <dgm:pt modelId="{AF2A86B7-3B03-414E-A240-95D09388B8FC}" type="pres">
      <dgm:prSet presAssocID="{A80244BF-E944-44F2-89B0-98D71E695A62}" presName="parentText" presStyleLbl="node1" presStyleIdx="0" presStyleCnt="2">
        <dgm:presLayoutVars>
          <dgm:chMax val="0"/>
          <dgm:bulletEnabled val="1"/>
        </dgm:presLayoutVars>
      </dgm:prSet>
      <dgm:spPr/>
    </dgm:pt>
    <dgm:pt modelId="{45EF5350-C0CA-469C-9BB3-ADF9CB7B8665}" type="pres">
      <dgm:prSet presAssocID="{A80244BF-E944-44F2-89B0-98D71E695A62}" presName="negativeSpace" presStyleCnt="0"/>
      <dgm:spPr/>
    </dgm:pt>
    <dgm:pt modelId="{572489DF-17AC-4887-B767-D3A3C37A34F6}" type="pres">
      <dgm:prSet presAssocID="{A80244BF-E944-44F2-89B0-98D71E695A62}" presName="childText" presStyleLbl="conFgAcc1" presStyleIdx="0" presStyleCnt="2">
        <dgm:presLayoutVars>
          <dgm:bulletEnabled val="1"/>
        </dgm:presLayoutVars>
      </dgm:prSet>
      <dgm:spPr/>
    </dgm:pt>
    <dgm:pt modelId="{136C50F5-AF00-40EB-B64E-CCE679A3B870}" type="pres">
      <dgm:prSet presAssocID="{9D6D70A6-DCC2-4FA6-A283-9D94406DAADE}" presName="spaceBetweenRectangles" presStyleCnt="0"/>
      <dgm:spPr/>
    </dgm:pt>
    <dgm:pt modelId="{76E22D7D-5856-401B-9202-1B0C539D4218}" type="pres">
      <dgm:prSet presAssocID="{50184299-06D7-4016-BDA4-CE305CFB2F52}" presName="parentLin" presStyleCnt="0"/>
      <dgm:spPr/>
    </dgm:pt>
    <dgm:pt modelId="{443FDAC4-C8F8-451B-ABEC-F43B66B35008}" type="pres">
      <dgm:prSet presAssocID="{50184299-06D7-4016-BDA4-CE305CFB2F52}" presName="parentLeftMargin" presStyleLbl="node1" presStyleIdx="0" presStyleCnt="2"/>
      <dgm:spPr/>
    </dgm:pt>
    <dgm:pt modelId="{C70ACF98-7821-42BA-A68A-513FF0356D77}" type="pres">
      <dgm:prSet presAssocID="{50184299-06D7-4016-BDA4-CE305CFB2F52}" presName="parentText" presStyleLbl="node1" presStyleIdx="1" presStyleCnt="2">
        <dgm:presLayoutVars>
          <dgm:chMax val="0"/>
          <dgm:bulletEnabled val="1"/>
        </dgm:presLayoutVars>
      </dgm:prSet>
      <dgm:spPr/>
    </dgm:pt>
    <dgm:pt modelId="{87456D35-2C4F-4FB1-8F11-F207FE95CEA2}" type="pres">
      <dgm:prSet presAssocID="{50184299-06D7-4016-BDA4-CE305CFB2F52}" presName="negativeSpace" presStyleCnt="0"/>
      <dgm:spPr/>
    </dgm:pt>
    <dgm:pt modelId="{870F0D3F-AFE5-4A83-8E58-747F520E0E4D}" type="pres">
      <dgm:prSet presAssocID="{50184299-06D7-4016-BDA4-CE305CFB2F52}" presName="childText" presStyleLbl="conFgAcc1" presStyleIdx="1" presStyleCnt="2">
        <dgm:presLayoutVars>
          <dgm:bulletEnabled val="1"/>
        </dgm:presLayoutVars>
      </dgm:prSet>
      <dgm:spPr/>
    </dgm:pt>
  </dgm:ptLst>
  <dgm:cxnLst>
    <dgm:cxn modelId="{A6F71706-7D14-4103-849D-7C634DD40131}" srcId="{50184299-06D7-4016-BDA4-CE305CFB2F52}" destId="{31A22F08-770A-4DB3-9FCC-8E8A99E48FAD}" srcOrd="1" destOrd="0" parTransId="{F6C2BD9A-EEEF-4B92-8E2E-5F4BF0933497}" sibTransId="{DF39E3FF-8EFD-4884-ACA9-AA1DAABD7B85}"/>
    <dgm:cxn modelId="{D76F5507-92F4-403A-9FAB-FC12108000AE}" srcId="{5DB2ADA5-50B9-469A-95D9-695425F68D02}" destId="{A80244BF-E944-44F2-89B0-98D71E695A62}" srcOrd="0" destOrd="0" parTransId="{84CEAA50-24CE-40E2-9673-6D321AF1F560}" sibTransId="{9D6D70A6-DCC2-4FA6-A283-9D94406DAADE}"/>
    <dgm:cxn modelId="{C62E9019-1F9D-4982-9B50-0E410F2B3EE0}" srcId="{50184299-06D7-4016-BDA4-CE305CFB2F52}" destId="{19F52350-712C-429C-9BBC-5D16972958EA}" srcOrd="2" destOrd="0" parTransId="{1263DBB1-DB05-4B3A-B497-180B58F3A994}" sibTransId="{1F08E6D1-2576-4FBD-BA7F-9889841B9397}"/>
    <dgm:cxn modelId="{5753821B-AD2D-443F-B4C7-76642702040B}" type="presOf" srcId="{A80244BF-E944-44F2-89B0-98D71E695A62}" destId="{AF2A86B7-3B03-414E-A240-95D09388B8FC}" srcOrd="1" destOrd="0" presId="urn:microsoft.com/office/officeart/2005/8/layout/list1"/>
    <dgm:cxn modelId="{6AA7FC26-1C5D-42E5-99A0-41F922448D6B}" type="presOf" srcId="{5DB2ADA5-50B9-469A-95D9-695425F68D02}" destId="{5CFC980A-E343-4EC2-9065-9E38E090C9C3}" srcOrd="0" destOrd="0" presId="urn:microsoft.com/office/officeart/2005/8/layout/list1"/>
    <dgm:cxn modelId="{AFC91429-2090-4343-ABFC-4755A39098CD}" type="presOf" srcId="{216039E2-F983-420D-B2B9-7873155389E8}" destId="{870F0D3F-AFE5-4A83-8E58-747F520E0E4D}" srcOrd="0" destOrd="0" presId="urn:microsoft.com/office/officeart/2005/8/layout/list1"/>
    <dgm:cxn modelId="{E0CBF43C-1791-4BA4-AEF6-C8F5974F7356}" srcId="{50184299-06D7-4016-BDA4-CE305CFB2F52}" destId="{B9EFFB07-92BA-45A0-A788-31CCA5F76B64}" srcOrd="3" destOrd="0" parTransId="{CC3D9852-A837-4AF9-BB26-DF073D515B80}" sibTransId="{F853449F-B402-46D3-B675-83A3CC582F2F}"/>
    <dgm:cxn modelId="{7076C767-0869-4DEF-AD72-360621F89B1F}" srcId="{A80244BF-E944-44F2-89B0-98D71E695A62}" destId="{A515D6DF-43E1-4704-BE64-4F50324D4B9D}" srcOrd="0" destOrd="0" parTransId="{E71BDD4E-178A-4EDB-86F2-A5A24B76287C}" sibTransId="{8537B6F5-8351-4A1A-BDAE-191805BEA983}"/>
    <dgm:cxn modelId="{1255D76A-5DCA-4CB1-8CD9-CB1128F8EA92}" type="presOf" srcId="{50184299-06D7-4016-BDA4-CE305CFB2F52}" destId="{443FDAC4-C8F8-451B-ABEC-F43B66B35008}" srcOrd="0" destOrd="0" presId="urn:microsoft.com/office/officeart/2005/8/layout/list1"/>
    <dgm:cxn modelId="{3B9D0A6C-CF97-4094-B78F-7C925F141F4F}" type="presOf" srcId="{19F52350-712C-429C-9BBC-5D16972958EA}" destId="{870F0D3F-AFE5-4A83-8E58-747F520E0E4D}" srcOrd="0" destOrd="2" presId="urn:microsoft.com/office/officeart/2005/8/layout/list1"/>
    <dgm:cxn modelId="{F941C77A-50F9-4570-A77F-C7BEEC4C3938}" type="presOf" srcId="{A80244BF-E944-44F2-89B0-98D71E695A62}" destId="{FFCB277E-F8B9-4651-8005-2C3CB76C052B}" srcOrd="0" destOrd="0" presId="urn:microsoft.com/office/officeart/2005/8/layout/list1"/>
    <dgm:cxn modelId="{CEAE5F7C-D9AB-4712-9170-5540052A9BE2}" type="presOf" srcId="{B9EFFB07-92BA-45A0-A788-31CCA5F76B64}" destId="{870F0D3F-AFE5-4A83-8E58-747F520E0E4D}" srcOrd="0" destOrd="3" presId="urn:microsoft.com/office/officeart/2005/8/layout/list1"/>
    <dgm:cxn modelId="{8C6CB5BB-2DC7-4DDB-B5B9-D317899E1A75}" srcId="{5DB2ADA5-50B9-469A-95D9-695425F68D02}" destId="{50184299-06D7-4016-BDA4-CE305CFB2F52}" srcOrd="1" destOrd="0" parTransId="{264E9407-D5BC-4103-BCF2-9EDCEC1B1459}" sibTransId="{0840A82E-4B0E-4FB4-8E3D-A208973890A1}"/>
    <dgm:cxn modelId="{2EBE9BC3-8119-4D46-80DF-F84670857206}" srcId="{A80244BF-E944-44F2-89B0-98D71E695A62}" destId="{E363E233-6A81-4D53-AC9F-34E94F4A13B9}" srcOrd="1" destOrd="0" parTransId="{C64261FC-8CA4-4A66-AB5E-AFB5F3CEA35F}" sibTransId="{250F2880-C036-432D-99DB-6A326036892D}"/>
    <dgm:cxn modelId="{18BC86D5-85A8-45CE-8DCE-E624C0509AE8}" type="presOf" srcId="{E363E233-6A81-4D53-AC9F-34E94F4A13B9}" destId="{572489DF-17AC-4887-B767-D3A3C37A34F6}" srcOrd="0" destOrd="1" presId="urn:microsoft.com/office/officeart/2005/8/layout/list1"/>
    <dgm:cxn modelId="{AEF734DF-7B1E-49E8-8078-783BE6FBBC91}" srcId="{50184299-06D7-4016-BDA4-CE305CFB2F52}" destId="{216039E2-F983-420D-B2B9-7873155389E8}" srcOrd="0" destOrd="0" parTransId="{BD8E5D62-4DE5-4644-9926-FADBE77D8F14}" sibTransId="{EB876182-E138-43DD-8E42-B52552197FF3}"/>
    <dgm:cxn modelId="{E20668E8-49B3-4DC2-9A6A-A29A36CC00F1}" type="presOf" srcId="{31A22F08-770A-4DB3-9FCC-8E8A99E48FAD}" destId="{870F0D3F-AFE5-4A83-8E58-747F520E0E4D}" srcOrd="0" destOrd="1" presId="urn:microsoft.com/office/officeart/2005/8/layout/list1"/>
    <dgm:cxn modelId="{9FD485EB-F47E-4868-8335-AF5084D09948}" type="presOf" srcId="{50184299-06D7-4016-BDA4-CE305CFB2F52}" destId="{C70ACF98-7821-42BA-A68A-513FF0356D77}" srcOrd="1" destOrd="0" presId="urn:microsoft.com/office/officeart/2005/8/layout/list1"/>
    <dgm:cxn modelId="{86F8CDF8-F755-4EFC-9165-EB9235B0A100}" type="presOf" srcId="{A515D6DF-43E1-4704-BE64-4F50324D4B9D}" destId="{572489DF-17AC-4887-B767-D3A3C37A34F6}" srcOrd="0" destOrd="0" presId="urn:microsoft.com/office/officeart/2005/8/layout/list1"/>
    <dgm:cxn modelId="{E7542CBC-1EE9-412F-96B4-0A5057E50581}" type="presParOf" srcId="{5CFC980A-E343-4EC2-9065-9E38E090C9C3}" destId="{A7D49EA3-3E53-4ABA-8534-B967FD64B4E3}" srcOrd="0" destOrd="0" presId="urn:microsoft.com/office/officeart/2005/8/layout/list1"/>
    <dgm:cxn modelId="{55B552CF-8C12-46D8-96EE-68B0C43F9622}" type="presParOf" srcId="{A7D49EA3-3E53-4ABA-8534-B967FD64B4E3}" destId="{FFCB277E-F8B9-4651-8005-2C3CB76C052B}" srcOrd="0" destOrd="0" presId="urn:microsoft.com/office/officeart/2005/8/layout/list1"/>
    <dgm:cxn modelId="{204722FE-99FC-49A2-B6B7-3EC3339FBE37}" type="presParOf" srcId="{A7D49EA3-3E53-4ABA-8534-B967FD64B4E3}" destId="{AF2A86B7-3B03-414E-A240-95D09388B8FC}" srcOrd="1" destOrd="0" presId="urn:microsoft.com/office/officeart/2005/8/layout/list1"/>
    <dgm:cxn modelId="{F84F0EF3-EE3B-4E20-AA76-CE11DE7E83D6}" type="presParOf" srcId="{5CFC980A-E343-4EC2-9065-9E38E090C9C3}" destId="{45EF5350-C0CA-469C-9BB3-ADF9CB7B8665}" srcOrd="1" destOrd="0" presId="urn:microsoft.com/office/officeart/2005/8/layout/list1"/>
    <dgm:cxn modelId="{B551F62F-F40C-4F82-A3CD-53F7B6577F2A}" type="presParOf" srcId="{5CFC980A-E343-4EC2-9065-9E38E090C9C3}" destId="{572489DF-17AC-4887-B767-D3A3C37A34F6}" srcOrd="2" destOrd="0" presId="urn:microsoft.com/office/officeart/2005/8/layout/list1"/>
    <dgm:cxn modelId="{33B9DC6E-BE91-4D3F-AE1C-DB854C781150}" type="presParOf" srcId="{5CFC980A-E343-4EC2-9065-9E38E090C9C3}" destId="{136C50F5-AF00-40EB-B64E-CCE679A3B870}" srcOrd="3" destOrd="0" presId="urn:microsoft.com/office/officeart/2005/8/layout/list1"/>
    <dgm:cxn modelId="{7254D5AF-40E9-4AF8-B0E4-295AE63709F1}" type="presParOf" srcId="{5CFC980A-E343-4EC2-9065-9E38E090C9C3}" destId="{76E22D7D-5856-401B-9202-1B0C539D4218}" srcOrd="4" destOrd="0" presId="urn:microsoft.com/office/officeart/2005/8/layout/list1"/>
    <dgm:cxn modelId="{1497C82D-4452-4BBB-BE19-CD8F8E402941}" type="presParOf" srcId="{76E22D7D-5856-401B-9202-1B0C539D4218}" destId="{443FDAC4-C8F8-451B-ABEC-F43B66B35008}" srcOrd="0" destOrd="0" presId="urn:microsoft.com/office/officeart/2005/8/layout/list1"/>
    <dgm:cxn modelId="{A6C28241-FC1E-42F5-8336-8A671EC8AC8F}" type="presParOf" srcId="{76E22D7D-5856-401B-9202-1B0C539D4218}" destId="{C70ACF98-7821-42BA-A68A-513FF0356D77}" srcOrd="1" destOrd="0" presId="urn:microsoft.com/office/officeart/2005/8/layout/list1"/>
    <dgm:cxn modelId="{E1018D95-90AE-48AB-8E0C-007A247997B0}" type="presParOf" srcId="{5CFC980A-E343-4EC2-9065-9E38E090C9C3}" destId="{87456D35-2C4F-4FB1-8F11-F207FE95CEA2}" srcOrd="5" destOrd="0" presId="urn:microsoft.com/office/officeart/2005/8/layout/list1"/>
    <dgm:cxn modelId="{98005138-456A-4339-BF3B-868229C3F8B5}" type="presParOf" srcId="{5CFC980A-E343-4EC2-9065-9E38E090C9C3}" destId="{870F0D3F-AFE5-4A83-8E58-747F520E0E4D}" srcOrd="6"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B2ADA5-50B9-469A-95D9-695425F68D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80244BF-E944-44F2-89B0-98D71E695A62}">
      <dgm:prSet/>
      <dgm:spPr/>
      <dgm:t>
        <a:bodyPr/>
        <a:lstStyle/>
        <a:p>
          <a:r>
            <a:rPr lang="de-DE"/>
            <a:t>Blatt 5: To-Do-Liste</a:t>
          </a:r>
          <a:endParaRPr lang="en-US"/>
        </a:p>
      </dgm:t>
    </dgm:pt>
    <dgm:pt modelId="{84CEAA50-24CE-40E2-9673-6D321AF1F560}" type="parTrans" cxnId="{D76F5507-92F4-403A-9FAB-FC12108000AE}">
      <dgm:prSet/>
      <dgm:spPr/>
      <dgm:t>
        <a:bodyPr/>
        <a:lstStyle/>
        <a:p>
          <a:endParaRPr lang="en-US"/>
        </a:p>
      </dgm:t>
    </dgm:pt>
    <dgm:pt modelId="{9D6D70A6-DCC2-4FA6-A283-9D94406DAADE}" type="sibTrans" cxnId="{D76F5507-92F4-403A-9FAB-FC12108000AE}">
      <dgm:prSet/>
      <dgm:spPr/>
      <dgm:t>
        <a:bodyPr/>
        <a:lstStyle/>
        <a:p>
          <a:endParaRPr lang="en-US"/>
        </a:p>
      </dgm:t>
    </dgm:pt>
    <dgm:pt modelId="{A515D6DF-43E1-4704-BE64-4F50324D4B9D}">
      <dgm:prSet/>
      <dgm:spPr/>
      <dgm:t>
        <a:bodyPr/>
        <a:lstStyle/>
        <a:p>
          <a:r>
            <a:rPr lang="en-US"/>
            <a:t> </a:t>
          </a:r>
          <a:r>
            <a:rPr lang="en-US" err="1"/>
            <a:t>Organisatorische</a:t>
          </a:r>
          <a:r>
            <a:rPr lang="en-US"/>
            <a:t> und </a:t>
          </a:r>
          <a:r>
            <a:rPr lang="en-US" err="1"/>
            <a:t>Inhaltliche</a:t>
          </a:r>
          <a:r>
            <a:rPr lang="en-US"/>
            <a:t> To-Dos </a:t>
          </a:r>
          <a:r>
            <a:rPr lang="en-US" err="1"/>
            <a:t>notieren</a:t>
          </a:r>
          <a:endParaRPr lang="en-US"/>
        </a:p>
      </dgm:t>
    </dgm:pt>
    <dgm:pt modelId="{E71BDD4E-178A-4EDB-86F2-A5A24B76287C}" type="parTrans" cxnId="{7076C767-0869-4DEF-AD72-360621F89B1F}">
      <dgm:prSet/>
      <dgm:spPr/>
      <dgm:t>
        <a:bodyPr/>
        <a:lstStyle/>
        <a:p>
          <a:endParaRPr lang="en-US"/>
        </a:p>
      </dgm:t>
    </dgm:pt>
    <dgm:pt modelId="{8537B6F5-8351-4A1A-BDAE-191805BEA983}" type="sibTrans" cxnId="{7076C767-0869-4DEF-AD72-360621F89B1F}">
      <dgm:prSet/>
      <dgm:spPr/>
      <dgm:t>
        <a:bodyPr/>
        <a:lstStyle/>
        <a:p>
          <a:endParaRPr lang="en-US"/>
        </a:p>
      </dgm:t>
    </dgm:pt>
    <dgm:pt modelId="{D467135A-5C99-4181-8651-35E0F284B9E0}">
      <dgm:prSet/>
      <dgm:spPr/>
      <dgm:t>
        <a:bodyPr/>
        <a:lstStyle/>
        <a:p>
          <a:r>
            <a:rPr lang="en-US"/>
            <a:t> Den </a:t>
          </a:r>
          <a:r>
            <a:rPr lang="en-US" err="1"/>
            <a:t>Rundumblick</a:t>
          </a:r>
          <a:r>
            <a:rPr lang="en-US"/>
            <a:t> </a:t>
          </a:r>
          <a:r>
            <a:rPr lang="en-US" err="1"/>
            <a:t>behalten</a:t>
          </a:r>
          <a:endParaRPr lang="en-US"/>
        </a:p>
      </dgm:t>
    </dgm:pt>
    <dgm:pt modelId="{85D48C04-D49C-4D7D-819F-5FE5B02F945D}" type="parTrans" cxnId="{02F97328-B615-4EF1-A648-456979D6DA16}">
      <dgm:prSet/>
      <dgm:spPr/>
      <dgm:t>
        <a:bodyPr/>
        <a:lstStyle/>
        <a:p>
          <a:endParaRPr lang="de-DE"/>
        </a:p>
      </dgm:t>
    </dgm:pt>
    <dgm:pt modelId="{6ABF3F66-3384-45D0-A16B-EA6C22A61C78}" type="sibTrans" cxnId="{02F97328-B615-4EF1-A648-456979D6DA16}">
      <dgm:prSet/>
      <dgm:spPr/>
      <dgm:t>
        <a:bodyPr/>
        <a:lstStyle/>
        <a:p>
          <a:endParaRPr lang="de-DE"/>
        </a:p>
      </dgm:t>
    </dgm:pt>
    <dgm:pt modelId="{6AAE1D35-576E-4402-AA63-E76B9D94EFE3}">
      <dgm:prSet/>
      <dgm:spPr/>
      <dgm:t>
        <a:bodyPr/>
        <a:lstStyle/>
        <a:p>
          <a:r>
            <a:rPr lang="en-US"/>
            <a:t> Hier </a:t>
          </a:r>
          <a:r>
            <a:rPr lang="en-US" err="1"/>
            <a:t>sind</a:t>
          </a:r>
          <a:r>
            <a:rPr lang="en-US"/>
            <a:t> </a:t>
          </a:r>
          <a:r>
            <a:rPr lang="en-US" err="1"/>
            <a:t>unsere</a:t>
          </a:r>
          <a:r>
            <a:rPr lang="en-US"/>
            <a:t> Tipps </a:t>
          </a:r>
          <a:r>
            <a:rPr lang="en-US" err="1"/>
            <a:t>niedergeschrieben</a:t>
          </a:r>
          <a:r>
            <a:rPr lang="en-US"/>
            <a:t>, was </a:t>
          </a:r>
          <a:r>
            <a:rPr lang="en-US" err="1"/>
            <a:t>uns</a:t>
          </a:r>
          <a:r>
            <a:rPr lang="en-US"/>
            <a:t> </a:t>
          </a:r>
          <a:r>
            <a:rPr lang="en-US" err="1"/>
            <a:t>bei</a:t>
          </a:r>
          <a:r>
            <a:rPr lang="en-US"/>
            <a:t> der </a:t>
          </a:r>
          <a:r>
            <a:rPr lang="en-US" err="1"/>
            <a:t>Organisation</a:t>
          </a:r>
          <a:r>
            <a:rPr lang="en-US"/>
            <a:t> und </a:t>
          </a:r>
          <a:r>
            <a:rPr lang="en-US" err="1"/>
            <a:t>Durchführung</a:t>
          </a:r>
          <a:r>
            <a:rPr lang="en-US"/>
            <a:t> </a:t>
          </a:r>
          <a:r>
            <a:rPr lang="en-US" err="1"/>
            <a:t>unserer</a:t>
          </a:r>
          <a:r>
            <a:rPr lang="en-US"/>
            <a:t> </a:t>
          </a:r>
          <a:r>
            <a:rPr lang="en-US" err="1"/>
            <a:t>Messetouren</a:t>
          </a:r>
          <a:r>
            <a:rPr lang="en-US"/>
            <a:t> </a:t>
          </a:r>
          <a:r>
            <a:rPr lang="en-US" err="1"/>
            <a:t>auffiel</a:t>
          </a:r>
          <a:endParaRPr lang="en-US"/>
        </a:p>
      </dgm:t>
    </dgm:pt>
    <dgm:pt modelId="{0754271D-DCD5-4D26-ABDB-F451504F048A}" type="parTrans" cxnId="{9ABD59E2-C7E3-4370-ADD7-20409DB2367D}">
      <dgm:prSet/>
      <dgm:spPr/>
      <dgm:t>
        <a:bodyPr/>
        <a:lstStyle/>
        <a:p>
          <a:endParaRPr lang="de-DE"/>
        </a:p>
      </dgm:t>
    </dgm:pt>
    <dgm:pt modelId="{A7C58A50-F50E-4C32-AC18-25764F5582E5}" type="sibTrans" cxnId="{9ABD59E2-C7E3-4370-ADD7-20409DB2367D}">
      <dgm:prSet/>
      <dgm:spPr/>
      <dgm:t>
        <a:bodyPr/>
        <a:lstStyle/>
        <a:p>
          <a:endParaRPr lang="de-DE"/>
        </a:p>
      </dgm:t>
    </dgm:pt>
    <dgm:pt modelId="{5CFC980A-E343-4EC2-9065-9E38E090C9C3}" type="pres">
      <dgm:prSet presAssocID="{5DB2ADA5-50B9-469A-95D9-695425F68D02}" presName="linear" presStyleCnt="0">
        <dgm:presLayoutVars>
          <dgm:dir/>
          <dgm:animLvl val="lvl"/>
          <dgm:resizeHandles val="exact"/>
        </dgm:presLayoutVars>
      </dgm:prSet>
      <dgm:spPr/>
    </dgm:pt>
    <dgm:pt modelId="{A7D49EA3-3E53-4ABA-8534-B967FD64B4E3}" type="pres">
      <dgm:prSet presAssocID="{A80244BF-E944-44F2-89B0-98D71E695A62}" presName="parentLin" presStyleCnt="0"/>
      <dgm:spPr/>
    </dgm:pt>
    <dgm:pt modelId="{FFCB277E-F8B9-4651-8005-2C3CB76C052B}" type="pres">
      <dgm:prSet presAssocID="{A80244BF-E944-44F2-89B0-98D71E695A62}" presName="parentLeftMargin" presStyleLbl="node1" presStyleIdx="0" presStyleCnt="1"/>
      <dgm:spPr/>
    </dgm:pt>
    <dgm:pt modelId="{AF2A86B7-3B03-414E-A240-95D09388B8FC}" type="pres">
      <dgm:prSet presAssocID="{A80244BF-E944-44F2-89B0-98D71E695A62}" presName="parentText" presStyleLbl="node1" presStyleIdx="0" presStyleCnt="1">
        <dgm:presLayoutVars>
          <dgm:chMax val="0"/>
          <dgm:bulletEnabled val="1"/>
        </dgm:presLayoutVars>
      </dgm:prSet>
      <dgm:spPr/>
    </dgm:pt>
    <dgm:pt modelId="{45EF5350-C0CA-469C-9BB3-ADF9CB7B8665}" type="pres">
      <dgm:prSet presAssocID="{A80244BF-E944-44F2-89B0-98D71E695A62}" presName="negativeSpace" presStyleCnt="0"/>
      <dgm:spPr/>
    </dgm:pt>
    <dgm:pt modelId="{572489DF-17AC-4887-B767-D3A3C37A34F6}" type="pres">
      <dgm:prSet presAssocID="{A80244BF-E944-44F2-89B0-98D71E695A62}" presName="childText" presStyleLbl="conFgAcc1" presStyleIdx="0" presStyleCnt="1">
        <dgm:presLayoutVars>
          <dgm:bulletEnabled val="1"/>
        </dgm:presLayoutVars>
      </dgm:prSet>
      <dgm:spPr/>
    </dgm:pt>
  </dgm:ptLst>
  <dgm:cxnLst>
    <dgm:cxn modelId="{D76F5507-92F4-403A-9FAB-FC12108000AE}" srcId="{5DB2ADA5-50B9-469A-95D9-695425F68D02}" destId="{A80244BF-E944-44F2-89B0-98D71E695A62}" srcOrd="0" destOrd="0" parTransId="{84CEAA50-24CE-40E2-9673-6D321AF1F560}" sibTransId="{9D6D70A6-DCC2-4FA6-A283-9D94406DAADE}"/>
    <dgm:cxn modelId="{5753821B-AD2D-443F-B4C7-76642702040B}" type="presOf" srcId="{A80244BF-E944-44F2-89B0-98D71E695A62}" destId="{AF2A86B7-3B03-414E-A240-95D09388B8FC}" srcOrd="1" destOrd="0" presId="urn:microsoft.com/office/officeart/2005/8/layout/list1"/>
    <dgm:cxn modelId="{6AA7FC26-1C5D-42E5-99A0-41F922448D6B}" type="presOf" srcId="{5DB2ADA5-50B9-469A-95D9-695425F68D02}" destId="{5CFC980A-E343-4EC2-9065-9E38E090C9C3}" srcOrd="0" destOrd="0" presId="urn:microsoft.com/office/officeart/2005/8/layout/list1"/>
    <dgm:cxn modelId="{02F97328-B615-4EF1-A648-456979D6DA16}" srcId="{A80244BF-E944-44F2-89B0-98D71E695A62}" destId="{D467135A-5C99-4181-8651-35E0F284B9E0}" srcOrd="1" destOrd="0" parTransId="{85D48C04-D49C-4D7D-819F-5FE5B02F945D}" sibTransId="{6ABF3F66-3384-45D0-A16B-EA6C22A61C78}"/>
    <dgm:cxn modelId="{7076C767-0869-4DEF-AD72-360621F89B1F}" srcId="{A80244BF-E944-44F2-89B0-98D71E695A62}" destId="{A515D6DF-43E1-4704-BE64-4F50324D4B9D}" srcOrd="0" destOrd="0" parTransId="{E71BDD4E-178A-4EDB-86F2-A5A24B76287C}" sibTransId="{8537B6F5-8351-4A1A-BDAE-191805BEA983}"/>
    <dgm:cxn modelId="{F941C77A-50F9-4570-A77F-C7BEEC4C3938}" type="presOf" srcId="{A80244BF-E944-44F2-89B0-98D71E695A62}" destId="{FFCB277E-F8B9-4651-8005-2C3CB76C052B}" srcOrd="0" destOrd="0" presId="urn:microsoft.com/office/officeart/2005/8/layout/list1"/>
    <dgm:cxn modelId="{49259A82-DC10-4526-95E6-0E961E8EDCE8}" type="presOf" srcId="{D467135A-5C99-4181-8651-35E0F284B9E0}" destId="{572489DF-17AC-4887-B767-D3A3C37A34F6}" srcOrd="0" destOrd="1" presId="urn:microsoft.com/office/officeart/2005/8/layout/list1"/>
    <dgm:cxn modelId="{9ABD59E2-C7E3-4370-ADD7-20409DB2367D}" srcId="{A80244BF-E944-44F2-89B0-98D71E695A62}" destId="{6AAE1D35-576E-4402-AA63-E76B9D94EFE3}" srcOrd="2" destOrd="0" parTransId="{0754271D-DCD5-4D26-ABDB-F451504F048A}" sibTransId="{A7C58A50-F50E-4C32-AC18-25764F5582E5}"/>
    <dgm:cxn modelId="{B10FA9EF-217C-4DAD-BF11-9512D7258339}" type="presOf" srcId="{6AAE1D35-576E-4402-AA63-E76B9D94EFE3}" destId="{572489DF-17AC-4887-B767-D3A3C37A34F6}" srcOrd="0" destOrd="2" presId="urn:microsoft.com/office/officeart/2005/8/layout/list1"/>
    <dgm:cxn modelId="{86F8CDF8-F755-4EFC-9165-EB9235B0A100}" type="presOf" srcId="{A515D6DF-43E1-4704-BE64-4F50324D4B9D}" destId="{572489DF-17AC-4887-B767-D3A3C37A34F6}" srcOrd="0" destOrd="0" presId="urn:microsoft.com/office/officeart/2005/8/layout/list1"/>
    <dgm:cxn modelId="{E7542CBC-1EE9-412F-96B4-0A5057E50581}" type="presParOf" srcId="{5CFC980A-E343-4EC2-9065-9E38E090C9C3}" destId="{A7D49EA3-3E53-4ABA-8534-B967FD64B4E3}" srcOrd="0" destOrd="0" presId="urn:microsoft.com/office/officeart/2005/8/layout/list1"/>
    <dgm:cxn modelId="{55B552CF-8C12-46D8-96EE-68B0C43F9622}" type="presParOf" srcId="{A7D49EA3-3E53-4ABA-8534-B967FD64B4E3}" destId="{FFCB277E-F8B9-4651-8005-2C3CB76C052B}" srcOrd="0" destOrd="0" presId="urn:microsoft.com/office/officeart/2005/8/layout/list1"/>
    <dgm:cxn modelId="{204722FE-99FC-49A2-B6B7-3EC3339FBE37}" type="presParOf" srcId="{A7D49EA3-3E53-4ABA-8534-B967FD64B4E3}" destId="{AF2A86B7-3B03-414E-A240-95D09388B8FC}" srcOrd="1" destOrd="0" presId="urn:microsoft.com/office/officeart/2005/8/layout/list1"/>
    <dgm:cxn modelId="{F84F0EF3-EE3B-4E20-AA76-CE11DE7E83D6}" type="presParOf" srcId="{5CFC980A-E343-4EC2-9065-9E38E090C9C3}" destId="{45EF5350-C0CA-469C-9BB3-ADF9CB7B8665}" srcOrd="1" destOrd="0" presId="urn:microsoft.com/office/officeart/2005/8/layout/list1"/>
    <dgm:cxn modelId="{B551F62F-F40C-4F82-A3CD-53F7B6577F2A}" type="presParOf" srcId="{5CFC980A-E343-4EC2-9065-9E38E090C9C3}" destId="{572489DF-17AC-4887-B767-D3A3C37A34F6}"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489DF-17AC-4887-B767-D3A3C37A34F6}">
      <dsp:nvSpPr>
        <dsp:cNvPr id="0" name=""/>
        <dsp:cNvSpPr/>
      </dsp:nvSpPr>
      <dsp:spPr>
        <a:xfrm>
          <a:off x="0" y="331794"/>
          <a:ext cx="10515600" cy="9355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a:lnSpc>
              <a:spcPct val="90000"/>
            </a:lnSpc>
            <a:spcBef>
              <a:spcPct val="0"/>
            </a:spcBef>
            <a:spcAft>
              <a:spcPct val="15000"/>
            </a:spcAft>
            <a:buChar char="•"/>
          </a:pPr>
          <a:r>
            <a:rPr lang="de-DE" sz="2200" kern="1200"/>
            <a:t>Was wurde mit wem an welchem Tag abgesprochen</a:t>
          </a:r>
          <a:endParaRPr lang="en-US" sz="2200" kern="1200"/>
        </a:p>
      </dsp:txBody>
      <dsp:txXfrm>
        <a:off x="0" y="331794"/>
        <a:ext cx="10515600" cy="935550"/>
      </dsp:txXfrm>
    </dsp:sp>
    <dsp:sp modelId="{AF2A86B7-3B03-414E-A240-95D09388B8FC}">
      <dsp:nvSpPr>
        <dsp:cNvPr id="0" name=""/>
        <dsp:cNvSpPr/>
      </dsp:nvSpPr>
      <dsp:spPr>
        <a:xfrm>
          <a:off x="525780" y="7074"/>
          <a:ext cx="7360920" cy="649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de-DE" sz="2200" kern="1200"/>
            <a:t>Blatt 1: Absprachen Messe</a:t>
          </a:r>
          <a:endParaRPr lang="en-US" sz="2200" kern="1200"/>
        </a:p>
      </dsp:txBody>
      <dsp:txXfrm>
        <a:off x="557483" y="38777"/>
        <a:ext cx="7297514" cy="586034"/>
      </dsp:txXfrm>
    </dsp:sp>
    <dsp:sp modelId="{870F0D3F-AFE5-4A83-8E58-747F520E0E4D}">
      <dsp:nvSpPr>
        <dsp:cNvPr id="0" name=""/>
        <dsp:cNvSpPr/>
      </dsp:nvSpPr>
      <dsp:spPr>
        <a:xfrm>
          <a:off x="0" y="1710864"/>
          <a:ext cx="10515600" cy="263339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a:lnSpc>
              <a:spcPct val="90000"/>
            </a:lnSpc>
            <a:spcBef>
              <a:spcPct val="0"/>
            </a:spcBef>
            <a:spcAft>
              <a:spcPct val="15000"/>
            </a:spcAft>
            <a:buChar char="•"/>
          </a:pPr>
          <a:r>
            <a:rPr lang="de-DE" sz="2200" kern="1200"/>
            <a:t>In welcher Halle sind an welchem Stand welche Themenschwerpunkte zu finden (allgemein)</a:t>
          </a:r>
          <a:endParaRPr lang="en-US" sz="2200" kern="1200"/>
        </a:p>
        <a:p>
          <a:pPr marL="228600" lvl="1" indent="-228600" algn="l" defTabSz="977900">
            <a:lnSpc>
              <a:spcPct val="90000"/>
            </a:lnSpc>
            <a:spcBef>
              <a:spcPct val="0"/>
            </a:spcBef>
            <a:spcAft>
              <a:spcPct val="15000"/>
            </a:spcAft>
            <a:buChar char="•"/>
          </a:pPr>
          <a:r>
            <a:rPr lang="de-DE" sz="2200" kern="1200"/>
            <a:t>Nach und nach farblich markieren, was (nicht) in die Tour aufgenommen wurde</a:t>
          </a:r>
          <a:endParaRPr lang="en-US" sz="2200" kern="1200"/>
        </a:p>
        <a:p>
          <a:pPr marL="228600" lvl="1" indent="-228600" algn="l" defTabSz="977900">
            <a:lnSpc>
              <a:spcPct val="90000"/>
            </a:lnSpc>
            <a:spcBef>
              <a:spcPct val="0"/>
            </a:spcBef>
            <a:spcAft>
              <a:spcPct val="15000"/>
            </a:spcAft>
            <a:buChar char="•"/>
          </a:pPr>
          <a:r>
            <a:rPr lang="de-DE" sz="2200" kern="1200"/>
            <a:t>Ansprechpartner und ggf. Bemerkungen notieren</a:t>
          </a:r>
          <a:endParaRPr lang="en-US" sz="2200" kern="1200"/>
        </a:p>
        <a:p>
          <a:pPr marL="228600" lvl="1" indent="-228600" algn="l" defTabSz="977900">
            <a:lnSpc>
              <a:spcPct val="90000"/>
            </a:lnSpc>
            <a:spcBef>
              <a:spcPct val="0"/>
            </a:spcBef>
            <a:spcAft>
              <a:spcPct val="15000"/>
            </a:spcAft>
            <a:buChar char="•"/>
          </a:pPr>
          <a:r>
            <a:rPr lang="de-DE" sz="2200" kern="1200"/>
            <a:t>Geplantes Intro zum Stand/Thema notieren</a:t>
          </a:r>
          <a:endParaRPr lang="en-US" sz="2200" kern="1200"/>
        </a:p>
      </dsp:txBody>
      <dsp:txXfrm>
        <a:off x="0" y="1710864"/>
        <a:ext cx="10515600" cy="2633399"/>
      </dsp:txXfrm>
    </dsp:sp>
    <dsp:sp modelId="{C70ACF98-7821-42BA-A68A-513FF0356D77}">
      <dsp:nvSpPr>
        <dsp:cNvPr id="0" name=""/>
        <dsp:cNvSpPr/>
      </dsp:nvSpPr>
      <dsp:spPr>
        <a:xfrm>
          <a:off x="525780" y="1386144"/>
          <a:ext cx="7360920" cy="649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de-DE" sz="2200" kern="1200"/>
            <a:t>Blatt 2:  Tour-Orga</a:t>
          </a:r>
          <a:endParaRPr lang="en-US" sz="2200" kern="1200"/>
        </a:p>
      </dsp:txBody>
      <dsp:txXfrm>
        <a:off x="557483" y="1417847"/>
        <a:ext cx="729751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489DF-17AC-4887-B767-D3A3C37A34F6}">
      <dsp:nvSpPr>
        <dsp:cNvPr id="0" name=""/>
        <dsp:cNvSpPr/>
      </dsp:nvSpPr>
      <dsp:spPr>
        <a:xfrm>
          <a:off x="0" y="392881"/>
          <a:ext cx="10515600" cy="13403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Blatt 2 </a:t>
          </a:r>
          <a:r>
            <a:rPr lang="en-US" sz="2300" kern="1200" err="1"/>
            <a:t>wird</a:t>
          </a:r>
          <a:r>
            <a:rPr lang="en-US" sz="2300" kern="1200"/>
            <a:t> </a:t>
          </a:r>
          <a:r>
            <a:rPr lang="en-US" sz="2300" kern="1200" err="1"/>
            <a:t>konkretisiert</a:t>
          </a:r>
          <a:endParaRPr lang="en-US" sz="2300" kern="1200"/>
        </a:p>
        <a:p>
          <a:pPr marL="228600" lvl="1" indent="-228600" algn="l" defTabSz="1022350">
            <a:lnSpc>
              <a:spcPct val="90000"/>
            </a:lnSpc>
            <a:spcBef>
              <a:spcPct val="0"/>
            </a:spcBef>
            <a:spcAft>
              <a:spcPct val="15000"/>
            </a:spcAft>
            <a:buChar char="•"/>
          </a:pPr>
          <a:r>
            <a:rPr lang="en-US" sz="2300" kern="1200"/>
            <a:t>Alle </a:t>
          </a:r>
          <a:r>
            <a:rPr lang="en-US" sz="2300" kern="1200" err="1"/>
            <a:t>Stände</a:t>
          </a:r>
          <a:r>
            <a:rPr lang="en-US" sz="2300" kern="1200"/>
            <a:t> </a:t>
          </a:r>
          <a:r>
            <a:rPr lang="en-US" sz="2300" kern="1200" err="1"/>
            <a:t>reinkopieren</a:t>
          </a:r>
          <a:r>
            <a:rPr lang="en-US" sz="2300" kern="1200"/>
            <a:t>, die </a:t>
          </a:r>
          <a:r>
            <a:rPr lang="en-US" sz="2300" kern="1200" err="1"/>
            <a:t>zur</a:t>
          </a:r>
          <a:r>
            <a:rPr lang="en-US" sz="2300" kern="1200"/>
            <a:t> Tour </a:t>
          </a:r>
          <a:r>
            <a:rPr lang="en-US" sz="2300" kern="1200" err="1"/>
            <a:t>gehören</a:t>
          </a:r>
          <a:endParaRPr lang="en-US" sz="2300" kern="1200"/>
        </a:p>
      </dsp:txBody>
      <dsp:txXfrm>
        <a:off x="0" y="392881"/>
        <a:ext cx="10515600" cy="1340325"/>
      </dsp:txXfrm>
    </dsp:sp>
    <dsp:sp modelId="{AF2A86B7-3B03-414E-A240-95D09388B8FC}">
      <dsp:nvSpPr>
        <dsp:cNvPr id="0" name=""/>
        <dsp:cNvSpPr/>
      </dsp:nvSpPr>
      <dsp:spPr>
        <a:xfrm>
          <a:off x="525780" y="53401"/>
          <a:ext cx="736092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de-DE" sz="2300" kern="1200"/>
            <a:t>Blatt 3: Tour </a:t>
          </a:r>
          <a:r>
            <a:rPr lang="de-DE" sz="2300" kern="1200" err="1"/>
            <a:t>Orga</a:t>
          </a:r>
          <a:r>
            <a:rPr lang="de-DE" sz="2300" kern="1200"/>
            <a:t> im Entstehen</a:t>
          </a:r>
          <a:endParaRPr lang="en-US" sz="2300" kern="1200"/>
        </a:p>
      </dsp:txBody>
      <dsp:txXfrm>
        <a:off x="558924" y="86545"/>
        <a:ext cx="7294632" cy="612672"/>
      </dsp:txXfrm>
    </dsp:sp>
    <dsp:sp modelId="{870F0D3F-AFE5-4A83-8E58-747F520E0E4D}">
      <dsp:nvSpPr>
        <dsp:cNvPr id="0" name=""/>
        <dsp:cNvSpPr/>
      </dsp:nvSpPr>
      <dsp:spPr>
        <a:xfrm>
          <a:off x="0" y="2196886"/>
          <a:ext cx="10515600" cy="21010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de-DE" sz="2300" kern="1200"/>
            <a:t>Hier die einzelnen Inhalte der Messetour planen</a:t>
          </a:r>
          <a:endParaRPr lang="en-US" sz="2300" kern="1200"/>
        </a:p>
        <a:p>
          <a:pPr marL="228600" lvl="1" indent="-228600" algn="l" defTabSz="1022350">
            <a:lnSpc>
              <a:spcPct val="90000"/>
            </a:lnSpc>
            <a:spcBef>
              <a:spcPct val="0"/>
            </a:spcBef>
            <a:spcAft>
              <a:spcPct val="15000"/>
            </a:spcAft>
            <a:buChar char="•"/>
          </a:pPr>
          <a:r>
            <a:rPr lang="en-US" sz="2300" kern="1200" err="1"/>
            <a:t>Genauen</a:t>
          </a:r>
          <a:r>
            <a:rPr lang="en-US" sz="2300" kern="1200"/>
            <a:t> </a:t>
          </a:r>
          <a:r>
            <a:rPr lang="en-US" sz="2300" kern="1200" err="1"/>
            <a:t>Ablauf</a:t>
          </a:r>
          <a:r>
            <a:rPr lang="en-US" sz="2300" kern="1200"/>
            <a:t> </a:t>
          </a:r>
          <a:r>
            <a:rPr lang="en-US" sz="2300" kern="1200" err="1"/>
            <a:t>niederschreiben</a:t>
          </a:r>
          <a:endParaRPr lang="en-US" sz="2300" kern="1200"/>
        </a:p>
        <a:p>
          <a:pPr marL="228600" lvl="1" indent="-228600" algn="l" defTabSz="1022350">
            <a:lnSpc>
              <a:spcPct val="90000"/>
            </a:lnSpc>
            <a:spcBef>
              <a:spcPct val="0"/>
            </a:spcBef>
            <a:spcAft>
              <a:spcPct val="15000"/>
            </a:spcAft>
            <a:buChar char="•"/>
          </a:pPr>
          <a:r>
            <a:rPr lang="en-US" sz="2300" kern="1200" err="1"/>
            <a:t>Namen</a:t>
          </a:r>
          <a:r>
            <a:rPr lang="en-US" sz="2300" kern="1200"/>
            <a:t> der </a:t>
          </a:r>
          <a:r>
            <a:rPr lang="en-US" sz="2300" kern="1200" err="1"/>
            <a:t>Standbetreuenden</a:t>
          </a:r>
          <a:r>
            <a:rPr lang="en-US" sz="2300" kern="1200"/>
            <a:t> </a:t>
          </a:r>
          <a:r>
            <a:rPr lang="en-US" sz="2300" kern="1200" err="1"/>
            <a:t>notieren</a:t>
          </a:r>
          <a:r>
            <a:rPr lang="en-US" sz="2300" kern="1200"/>
            <a:t>!</a:t>
          </a:r>
        </a:p>
        <a:p>
          <a:pPr marL="228600" lvl="1" indent="-228600" algn="l" defTabSz="1022350">
            <a:lnSpc>
              <a:spcPct val="90000"/>
            </a:lnSpc>
            <a:spcBef>
              <a:spcPct val="0"/>
            </a:spcBef>
            <a:spcAft>
              <a:spcPct val="15000"/>
            </a:spcAft>
            <a:buChar char="•"/>
          </a:pPr>
          <a:r>
            <a:rPr lang="en-US" sz="2300" kern="1200" err="1"/>
            <a:t>Ggf</a:t>
          </a:r>
          <a:r>
            <a:rPr lang="en-US" sz="2300" kern="1200"/>
            <a:t>. </a:t>
          </a:r>
          <a:r>
            <a:rPr lang="en-US" sz="2300" kern="1200" err="1"/>
            <a:t>sehr</a:t>
          </a:r>
          <a:r>
            <a:rPr lang="en-US" sz="2300" kern="1200"/>
            <a:t> </a:t>
          </a:r>
          <a:r>
            <a:rPr lang="en-US" sz="2300" kern="1200" err="1"/>
            <a:t>interessanten</a:t>
          </a:r>
          <a:r>
            <a:rPr lang="en-US" sz="2300" kern="1200"/>
            <a:t> </a:t>
          </a:r>
          <a:r>
            <a:rPr lang="en-US" sz="2300" kern="1200" err="1"/>
            <a:t>Fakten</a:t>
          </a:r>
          <a:r>
            <a:rPr lang="en-US" sz="2300" kern="1200"/>
            <a:t> </a:t>
          </a:r>
          <a:r>
            <a:rPr lang="en-US" sz="2300" kern="1200" err="1"/>
            <a:t>niederschreiben</a:t>
          </a:r>
          <a:endParaRPr lang="en-US" sz="2300" kern="1200"/>
        </a:p>
      </dsp:txBody>
      <dsp:txXfrm>
        <a:off x="0" y="2196886"/>
        <a:ext cx="10515600" cy="2101050"/>
      </dsp:txXfrm>
    </dsp:sp>
    <dsp:sp modelId="{C70ACF98-7821-42BA-A68A-513FF0356D77}">
      <dsp:nvSpPr>
        <dsp:cNvPr id="0" name=""/>
        <dsp:cNvSpPr/>
      </dsp:nvSpPr>
      <dsp:spPr>
        <a:xfrm>
          <a:off x="525780" y="1857406"/>
          <a:ext cx="736092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de-DE" sz="2300" kern="1200"/>
            <a:t>Blatt 4:  Messetour</a:t>
          </a:r>
          <a:endParaRPr lang="en-US" sz="2300" kern="1200"/>
        </a:p>
      </dsp:txBody>
      <dsp:txXfrm>
        <a:off x="558924" y="1890550"/>
        <a:ext cx="729463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489DF-17AC-4887-B767-D3A3C37A34F6}">
      <dsp:nvSpPr>
        <dsp:cNvPr id="0" name=""/>
        <dsp:cNvSpPr/>
      </dsp:nvSpPr>
      <dsp:spPr>
        <a:xfrm>
          <a:off x="0" y="496133"/>
          <a:ext cx="10515600" cy="38461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87324" rIns="816127" bIns="234696" numCol="1" spcCol="1270" anchor="t" anchorCtr="0">
          <a:noAutofit/>
        </a:bodyPr>
        <a:lstStyle/>
        <a:p>
          <a:pPr marL="285750" lvl="1" indent="-285750" algn="l" defTabSz="1466850">
            <a:lnSpc>
              <a:spcPct val="90000"/>
            </a:lnSpc>
            <a:spcBef>
              <a:spcPct val="0"/>
            </a:spcBef>
            <a:spcAft>
              <a:spcPct val="15000"/>
            </a:spcAft>
            <a:buChar char="•"/>
          </a:pPr>
          <a:r>
            <a:rPr lang="en-US" sz="3300" kern="1200"/>
            <a:t> </a:t>
          </a:r>
          <a:r>
            <a:rPr lang="en-US" sz="3300" kern="1200" err="1"/>
            <a:t>Organisatorische</a:t>
          </a:r>
          <a:r>
            <a:rPr lang="en-US" sz="3300" kern="1200"/>
            <a:t> und </a:t>
          </a:r>
          <a:r>
            <a:rPr lang="en-US" sz="3300" kern="1200" err="1"/>
            <a:t>Inhaltliche</a:t>
          </a:r>
          <a:r>
            <a:rPr lang="en-US" sz="3300" kern="1200"/>
            <a:t> To-Dos </a:t>
          </a:r>
          <a:r>
            <a:rPr lang="en-US" sz="3300" kern="1200" err="1"/>
            <a:t>notieren</a:t>
          </a:r>
          <a:endParaRPr lang="en-US" sz="3300" kern="1200"/>
        </a:p>
        <a:p>
          <a:pPr marL="285750" lvl="1" indent="-285750" algn="l" defTabSz="1466850">
            <a:lnSpc>
              <a:spcPct val="90000"/>
            </a:lnSpc>
            <a:spcBef>
              <a:spcPct val="0"/>
            </a:spcBef>
            <a:spcAft>
              <a:spcPct val="15000"/>
            </a:spcAft>
            <a:buChar char="•"/>
          </a:pPr>
          <a:r>
            <a:rPr lang="en-US" sz="3300" kern="1200"/>
            <a:t> Den </a:t>
          </a:r>
          <a:r>
            <a:rPr lang="en-US" sz="3300" kern="1200" err="1"/>
            <a:t>Rundumblick</a:t>
          </a:r>
          <a:r>
            <a:rPr lang="en-US" sz="3300" kern="1200"/>
            <a:t> </a:t>
          </a:r>
          <a:r>
            <a:rPr lang="en-US" sz="3300" kern="1200" err="1"/>
            <a:t>behalten</a:t>
          </a:r>
          <a:endParaRPr lang="en-US" sz="3300" kern="1200"/>
        </a:p>
        <a:p>
          <a:pPr marL="285750" lvl="1" indent="-285750" algn="l" defTabSz="1466850">
            <a:lnSpc>
              <a:spcPct val="90000"/>
            </a:lnSpc>
            <a:spcBef>
              <a:spcPct val="0"/>
            </a:spcBef>
            <a:spcAft>
              <a:spcPct val="15000"/>
            </a:spcAft>
            <a:buChar char="•"/>
          </a:pPr>
          <a:r>
            <a:rPr lang="en-US" sz="3300" kern="1200"/>
            <a:t> Hier </a:t>
          </a:r>
          <a:r>
            <a:rPr lang="en-US" sz="3300" kern="1200" err="1"/>
            <a:t>sind</a:t>
          </a:r>
          <a:r>
            <a:rPr lang="en-US" sz="3300" kern="1200"/>
            <a:t> </a:t>
          </a:r>
          <a:r>
            <a:rPr lang="en-US" sz="3300" kern="1200" err="1"/>
            <a:t>unsere</a:t>
          </a:r>
          <a:r>
            <a:rPr lang="en-US" sz="3300" kern="1200"/>
            <a:t> Tipps </a:t>
          </a:r>
          <a:r>
            <a:rPr lang="en-US" sz="3300" kern="1200" err="1"/>
            <a:t>niedergeschrieben</a:t>
          </a:r>
          <a:r>
            <a:rPr lang="en-US" sz="3300" kern="1200"/>
            <a:t>, was </a:t>
          </a:r>
          <a:r>
            <a:rPr lang="en-US" sz="3300" kern="1200" err="1"/>
            <a:t>uns</a:t>
          </a:r>
          <a:r>
            <a:rPr lang="en-US" sz="3300" kern="1200"/>
            <a:t> </a:t>
          </a:r>
          <a:r>
            <a:rPr lang="en-US" sz="3300" kern="1200" err="1"/>
            <a:t>bei</a:t>
          </a:r>
          <a:r>
            <a:rPr lang="en-US" sz="3300" kern="1200"/>
            <a:t> der </a:t>
          </a:r>
          <a:r>
            <a:rPr lang="en-US" sz="3300" kern="1200" err="1"/>
            <a:t>Organisation</a:t>
          </a:r>
          <a:r>
            <a:rPr lang="en-US" sz="3300" kern="1200"/>
            <a:t> und </a:t>
          </a:r>
          <a:r>
            <a:rPr lang="en-US" sz="3300" kern="1200" err="1"/>
            <a:t>Durchführung</a:t>
          </a:r>
          <a:r>
            <a:rPr lang="en-US" sz="3300" kern="1200"/>
            <a:t> </a:t>
          </a:r>
          <a:r>
            <a:rPr lang="en-US" sz="3300" kern="1200" err="1"/>
            <a:t>unserer</a:t>
          </a:r>
          <a:r>
            <a:rPr lang="en-US" sz="3300" kern="1200"/>
            <a:t> </a:t>
          </a:r>
          <a:r>
            <a:rPr lang="en-US" sz="3300" kern="1200" err="1"/>
            <a:t>Messetouren</a:t>
          </a:r>
          <a:r>
            <a:rPr lang="en-US" sz="3300" kern="1200"/>
            <a:t> </a:t>
          </a:r>
          <a:r>
            <a:rPr lang="en-US" sz="3300" kern="1200" err="1"/>
            <a:t>auffiel</a:t>
          </a:r>
          <a:endParaRPr lang="en-US" sz="3300" kern="1200"/>
        </a:p>
      </dsp:txBody>
      <dsp:txXfrm>
        <a:off x="0" y="496133"/>
        <a:ext cx="10515600" cy="3846150"/>
      </dsp:txXfrm>
    </dsp:sp>
    <dsp:sp modelId="{AF2A86B7-3B03-414E-A240-95D09388B8FC}">
      <dsp:nvSpPr>
        <dsp:cNvPr id="0" name=""/>
        <dsp:cNvSpPr/>
      </dsp:nvSpPr>
      <dsp:spPr>
        <a:xfrm>
          <a:off x="525780" y="9053"/>
          <a:ext cx="7360920" cy="974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de-DE" sz="3300" kern="1200"/>
            <a:t>Blatt 5: To-Do-Liste</a:t>
          </a:r>
          <a:endParaRPr lang="en-US" sz="3300" kern="1200"/>
        </a:p>
      </dsp:txBody>
      <dsp:txXfrm>
        <a:off x="573335" y="56608"/>
        <a:ext cx="726581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Leer">
    <p:bg>
      <p:bgPr>
        <a:solidFill>
          <a:srgbClr val="FFFFFF"/>
        </a:solidFill>
      </p:bgPr>
    </p:bg>
    <p:spTree>
      <p:nvGrpSpPr>
        <p:cNvPr id="1" name=""/>
        <p:cNvGrpSpPr/>
        <p:nvPr/>
      </p:nvGrpSpPr>
      <p:grpSpPr>
        <a:xfrm>
          <a:off x="0" y="0"/>
          <a:ext cx="0" cy="0"/>
          <a:chOff x="0" y="0"/>
          <a:chExt cx="0" cy="0"/>
        </a:xfrm>
      </p:grpSpPr>
      <p:sp>
        <p:nvSpPr>
          <p:cNvPr id="2" name="PlaceHolder 1"/>
          <p:cNvSpPr>
            <a:spLocks noGrp="1"/>
          </p:cNvSpPr>
          <p:nvPr>
            <p:ph type="dt" idx="1"/>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l" defTabSz="914400">
              <a:lnSpc>
                <a:spcPct val="100000"/>
              </a:lnSpc>
              <a:buNone/>
              <a:tabLst>
                <a:tab pos="0" algn="l"/>
              </a:tabLst>
            </a:pPr>
            <a:r>
              <a:rPr lang="de-DE" sz="1200" b="0" u="none" strike="noStrike">
                <a:solidFill>
                  <a:schemeClr val="dk1">
                    <a:tint val="82000"/>
                  </a:schemeClr>
                </a:solidFill>
                <a:effectLst/>
                <a:uFillTx/>
                <a:latin typeface="Aptos"/>
              </a:rPr>
              <a:t>&lt;Datum/Uhrzeit&gt;</a:t>
            </a:r>
            <a:endParaRPr lang="de-DE" sz="1200" b="0" u="none" strike="noStrike">
              <a:solidFill>
                <a:srgbClr val="000000"/>
              </a:solidFill>
              <a:effectLst/>
              <a:uFillTx/>
              <a:latin typeface="Calibri"/>
            </a:endParaRPr>
          </a:p>
        </p:txBody>
      </p:sp>
      <p:sp>
        <p:nvSpPr>
          <p:cNvPr id="3" name="PlaceHolder 2"/>
          <p:cNvSpPr>
            <a:spLocks noGrp="1"/>
          </p:cNvSpPr>
          <p:nvPr>
            <p:ph type="ftr" idx="2"/>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u="none" strike="noStrike">
                <a:solidFill>
                  <a:srgbClr val="000000"/>
                </a:solidFill>
                <a:effectLst/>
                <a:uFillTx/>
                <a:latin typeface="Calibri"/>
              </a:defRPr>
            </a:lvl1pPr>
          </a:lstStyle>
          <a:p>
            <a:pPr indent="0" algn="ctr">
              <a:lnSpc>
                <a:spcPct val="100000"/>
              </a:lnSpc>
              <a:buNone/>
              <a:tabLst>
                <a:tab pos="0" algn="l"/>
              </a:tabLst>
            </a:pPr>
            <a:r>
              <a:rPr lang="de-DE"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4" name="PlaceHolder 3"/>
          <p:cNvSpPr>
            <a:spLocks noGrp="1"/>
          </p:cNvSpPr>
          <p:nvPr>
            <p:ph type="sldNum" idx="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11C53A33-2811-485C-B1B1-43DDA9D1A8D3}" type="slidenum">
              <a:rPr lang="de-DE" sz="1200" b="0" u="none" strike="noStrike">
                <a:solidFill>
                  <a:schemeClr val="dk1">
                    <a:tint val="82000"/>
                  </a:schemeClr>
                </a:solidFill>
                <a:effectLst/>
                <a:uFillTx/>
                <a:latin typeface="Aptos"/>
              </a:rPr>
              <a:t>&lt;Foliennummer&gt;</a:t>
            </a:fld>
            <a:endParaRPr lang="de-DE" sz="1200" b="0" u="none" strike="noStrike">
              <a:solidFill>
                <a:srgbClr val="000000"/>
              </a:solidFill>
              <a:effectLst/>
              <a:uFillTx/>
              <a:latin typeface="Calibri"/>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ergleich">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839880" y="365040"/>
            <a:ext cx="10514880" cy="132480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de-DE" sz="4400" b="0" u="none" strike="noStrike">
                <a:solidFill>
                  <a:schemeClr val="dk1"/>
                </a:solidFill>
                <a:effectLst/>
                <a:uFillTx/>
                <a:latin typeface="Aptos Display"/>
              </a:defRPr>
            </a:lvl1pPr>
          </a:lstStyle>
          <a:p>
            <a:pPr indent="0" algn="l" defTabSz="914400">
              <a:lnSpc>
                <a:spcPct val="90000"/>
              </a:lnSpc>
              <a:buNone/>
              <a:tabLst>
                <a:tab pos="0" algn="l"/>
              </a:tabLst>
            </a:pPr>
            <a:r>
              <a:rPr lang="de-DE" sz="4400" b="0" u="none" strike="noStrike">
                <a:solidFill>
                  <a:schemeClr val="dk1"/>
                </a:solidFill>
                <a:effectLst/>
                <a:uFillTx/>
                <a:latin typeface="Aptos Display"/>
              </a:rPr>
              <a:t>Mastertitelformat bearbeiten</a:t>
            </a:r>
            <a:endParaRPr lang="de-DE" sz="4400" b="0" u="none" strike="noStrike">
              <a:solidFill>
                <a:schemeClr val="dk1"/>
              </a:solidFill>
              <a:effectLst/>
              <a:uFillTx/>
              <a:latin typeface="Aptos Display"/>
            </a:endParaRPr>
          </a:p>
        </p:txBody>
      </p:sp>
      <p:sp>
        <p:nvSpPr>
          <p:cNvPr id="49" name="PlaceHolder 2"/>
          <p:cNvSpPr>
            <a:spLocks noGrp="1"/>
          </p:cNvSpPr>
          <p:nvPr>
            <p:ph type="body"/>
          </p:nvPr>
        </p:nvSpPr>
        <p:spPr>
          <a:xfrm>
            <a:off x="839880" y="1681200"/>
            <a:ext cx="5157000" cy="823320"/>
          </a:xfrm>
          <a:prstGeom prst="rect">
            <a:avLst/>
          </a:prstGeom>
          <a:noFill/>
          <a:ln w="0">
            <a:noFill/>
          </a:ln>
        </p:spPr>
        <p:txBody>
          <a:bodyPr lIns="91440" tIns="45720" rIns="91440" bIns="45720" anchor="b">
            <a:noAutofit/>
          </a:bodyPr>
          <a:lstStyle>
            <a:lvl1pPr indent="0" algn="l" defTabSz="914400">
              <a:lnSpc>
                <a:spcPct val="90000"/>
              </a:lnSpc>
              <a:spcBef>
                <a:spcPts val="1001"/>
              </a:spcBef>
              <a:buNone/>
              <a:tabLst>
                <a:tab pos="0" algn="l"/>
              </a:tabLst>
              <a:defRPr lang="de-DE" sz="2400" b="1" u="none" strike="noStrike">
                <a:solidFill>
                  <a:schemeClr val="dk1"/>
                </a:solidFill>
                <a:effectLst/>
                <a:uFillTx/>
                <a:latin typeface="Aptos"/>
              </a:defRPr>
            </a:lvl1pPr>
          </a:lstStyle>
          <a:p>
            <a:pPr indent="0" algn="l" defTabSz="914400">
              <a:lnSpc>
                <a:spcPct val="90000"/>
              </a:lnSpc>
              <a:spcBef>
                <a:spcPts val="1001"/>
              </a:spcBef>
              <a:buNone/>
              <a:tabLst>
                <a:tab pos="0" algn="l"/>
              </a:tabLst>
            </a:pPr>
            <a:r>
              <a:rPr lang="de-DE" sz="2400" b="1" u="none" strike="noStrike">
                <a:solidFill>
                  <a:schemeClr val="dk1"/>
                </a:solidFill>
                <a:effectLst/>
                <a:uFillTx/>
                <a:latin typeface="Aptos"/>
              </a:rPr>
              <a:t>Mastertextformat bearbeiten</a:t>
            </a:r>
            <a:endParaRPr lang="de-DE" sz="2400" b="0" u="none" strike="noStrike">
              <a:solidFill>
                <a:schemeClr val="dk1"/>
              </a:solidFill>
              <a:effectLst/>
              <a:uFillTx/>
              <a:latin typeface="Aptos"/>
            </a:endParaRPr>
          </a:p>
        </p:txBody>
      </p:sp>
      <p:sp>
        <p:nvSpPr>
          <p:cNvPr id="50" name="PlaceHolder 3"/>
          <p:cNvSpPr>
            <a:spLocks noGrp="1"/>
          </p:cNvSpPr>
          <p:nvPr>
            <p:ph type="body"/>
          </p:nvPr>
        </p:nvSpPr>
        <p:spPr>
          <a:xfrm>
            <a:off x="839880" y="2505240"/>
            <a:ext cx="5157000" cy="368388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tabLst>
                <a:tab pos="0" algn="l"/>
              </a:tabLst>
              <a:defRPr lang="de-DE" sz="2800" b="0" u="none" strike="noStrike">
                <a:solidFill>
                  <a:schemeClr val="dk1"/>
                </a:solidFill>
                <a:effectLst/>
                <a:uFillTx/>
                <a:latin typeface="Aptos"/>
              </a:defRPr>
            </a:lvl1pPr>
            <a:lvl2pPr lvl="1" algn="l" defTabSz="914400">
              <a:lnSpc>
                <a:spcPct val="90000"/>
              </a:lnSpc>
              <a:spcBef>
                <a:spcPts val="499"/>
              </a:spcBef>
              <a:buClr>
                <a:srgbClr val="000000"/>
              </a:buClr>
              <a:buFont typeface="Arial"/>
              <a:buChar char="•"/>
              <a:tabLst>
                <a:tab pos="0" algn="l"/>
              </a:tabLst>
              <a:defRPr lang="de-DE" sz="2400" b="0" u="none" strike="noStrike">
                <a:solidFill>
                  <a:schemeClr val="dk1"/>
                </a:solidFill>
                <a:effectLst/>
                <a:uFillTx/>
                <a:latin typeface="Aptos"/>
              </a:defRPr>
            </a:lvl2pPr>
            <a:lvl3pPr lvl="2" algn="l" defTabSz="914400">
              <a:lnSpc>
                <a:spcPct val="90000"/>
              </a:lnSpc>
              <a:spcBef>
                <a:spcPts val="499"/>
              </a:spcBef>
              <a:buClr>
                <a:srgbClr val="000000"/>
              </a:buClr>
              <a:buFont typeface="Arial"/>
              <a:buChar char="•"/>
              <a:tabLst>
                <a:tab pos="0" algn="l"/>
              </a:tabLst>
              <a:defRPr lang="de-DE" sz="2000" b="0" u="none" strike="noStrike">
                <a:solidFill>
                  <a:schemeClr val="dk1"/>
                </a:solidFill>
                <a:effectLst/>
                <a:uFillTx/>
                <a:latin typeface="Aptos"/>
              </a:defRPr>
            </a:lvl3pPr>
            <a:lvl4pPr lvl="3" algn="l"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Aptos"/>
              </a:defRPr>
            </a:lvl4pPr>
            <a:lvl5pPr lvl="4" algn="l"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Aptos"/>
              </a:defRPr>
            </a:lvl5pPr>
          </a:lstStyle>
          <a:p>
            <a:pPr marL="228600" indent="-228600" algn="l" defTabSz="914400">
              <a:lnSpc>
                <a:spcPct val="90000"/>
              </a:lnSpc>
              <a:spcBef>
                <a:spcPts val="1001"/>
              </a:spcBef>
              <a:buClr>
                <a:srgbClr val="000000"/>
              </a:buClr>
              <a:buFont typeface="Arial"/>
              <a:buChar char="•"/>
              <a:tabLst>
                <a:tab pos="0" algn="l"/>
              </a:tabLst>
            </a:pPr>
            <a:r>
              <a:rPr lang="de-DE" sz="2800" b="0" u="none" strike="noStrike">
                <a:solidFill>
                  <a:schemeClr val="dk1"/>
                </a:solidFill>
                <a:effectLst/>
                <a:uFillTx/>
                <a:latin typeface="Aptos"/>
              </a:rPr>
              <a:t>Mastertextformat bearbeiten</a:t>
            </a:r>
            <a:endParaRPr lang="de-DE" sz="28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tabLst>
                <a:tab pos="0" algn="l"/>
              </a:tabLst>
            </a:pPr>
            <a:r>
              <a:rPr lang="de-DE" sz="2400" b="0" u="none" strike="noStrike">
                <a:solidFill>
                  <a:schemeClr val="dk1"/>
                </a:solidFill>
                <a:effectLst/>
                <a:uFillTx/>
                <a:latin typeface="Aptos"/>
              </a:rPr>
              <a:t>Zweite Ebene</a:t>
            </a:r>
            <a:endParaRPr lang="de-DE" sz="2400" b="0" u="none" strike="noStrike">
              <a:solidFill>
                <a:schemeClr val="dk1"/>
              </a:solidFill>
              <a:effectLst/>
              <a:uFillTx/>
              <a:latin typeface="Aptos"/>
            </a:endParaRPr>
          </a:p>
          <a:p>
            <a:pPr marL="1143000" lvl="2" indent="-228600" algn="l" defTabSz="914400">
              <a:lnSpc>
                <a:spcPct val="90000"/>
              </a:lnSpc>
              <a:spcBef>
                <a:spcPts val="499"/>
              </a:spcBef>
              <a:buClr>
                <a:srgbClr val="000000"/>
              </a:buClr>
              <a:buFont typeface="Arial"/>
              <a:buChar char="•"/>
              <a:tabLst>
                <a:tab pos="0" algn="l"/>
              </a:tabLst>
            </a:pPr>
            <a:r>
              <a:rPr lang="de-DE" sz="2000" b="0" u="none" strike="noStrike">
                <a:solidFill>
                  <a:schemeClr val="dk1"/>
                </a:solidFill>
                <a:effectLst/>
                <a:uFillTx/>
                <a:latin typeface="Aptos"/>
              </a:rPr>
              <a:t>Dritte Ebene</a:t>
            </a:r>
            <a:endParaRPr lang="de-DE" sz="2000" b="0" u="none" strike="noStrike">
              <a:solidFill>
                <a:schemeClr val="dk1"/>
              </a:solidFill>
              <a:effectLst/>
              <a:uFillTx/>
              <a:latin typeface="Aptos"/>
            </a:endParaRPr>
          </a:p>
          <a:p>
            <a:pPr marL="1600200" lvl="3" indent="-228600" algn="l"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Aptos"/>
              </a:rPr>
              <a:t>Vierte Ebene</a:t>
            </a:r>
            <a:endParaRPr lang="de-DE" sz="1800" b="0" u="none" strike="noStrike">
              <a:solidFill>
                <a:schemeClr val="dk1"/>
              </a:solidFill>
              <a:effectLst/>
              <a:uFillTx/>
              <a:latin typeface="Aptos"/>
            </a:endParaRPr>
          </a:p>
          <a:p>
            <a:pPr marL="2057400" lvl="4" indent="-228600" algn="l"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Aptos"/>
              </a:rPr>
              <a:t>Fünfte Ebene</a:t>
            </a:r>
            <a:endParaRPr lang="de-DE" sz="1800" b="0" u="none" strike="noStrike">
              <a:solidFill>
                <a:schemeClr val="dk1"/>
              </a:solidFill>
              <a:effectLst/>
              <a:uFillTx/>
              <a:latin typeface="Aptos"/>
            </a:endParaRPr>
          </a:p>
        </p:txBody>
      </p:sp>
      <p:sp>
        <p:nvSpPr>
          <p:cNvPr id="51" name="PlaceHolder 4"/>
          <p:cNvSpPr>
            <a:spLocks noGrp="1"/>
          </p:cNvSpPr>
          <p:nvPr>
            <p:ph type="body"/>
          </p:nvPr>
        </p:nvSpPr>
        <p:spPr>
          <a:xfrm>
            <a:off x="6172200" y="1681200"/>
            <a:ext cx="5182560" cy="823320"/>
          </a:xfrm>
          <a:prstGeom prst="rect">
            <a:avLst/>
          </a:prstGeom>
          <a:noFill/>
          <a:ln w="0">
            <a:noFill/>
          </a:ln>
        </p:spPr>
        <p:txBody>
          <a:bodyPr lIns="91440" tIns="45720" rIns="91440" bIns="45720" anchor="b">
            <a:noAutofit/>
          </a:bodyPr>
          <a:lstStyle>
            <a:lvl1pPr indent="0" algn="l" defTabSz="914400">
              <a:lnSpc>
                <a:spcPct val="90000"/>
              </a:lnSpc>
              <a:spcBef>
                <a:spcPts val="1001"/>
              </a:spcBef>
              <a:buNone/>
              <a:tabLst>
                <a:tab pos="0" algn="l"/>
              </a:tabLst>
              <a:defRPr lang="de-DE" sz="2400" b="1" u="none" strike="noStrike">
                <a:solidFill>
                  <a:schemeClr val="dk1"/>
                </a:solidFill>
                <a:effectLst/>
                <a:uFillTx/>
                <a:latin typeface="Aptos"/>
              </a:defRPr>
            </a:lvl1pPr>
          </a:lstStyle>
          <a:p>
            <a:pPr indent="0" algn="l" defTabSz="914400">
              <a:lnSpc>
                <a:spcPct val="90000"/>
              </a:lnSpc>
              <a:spcBef>
                <a:spcPts val="1001"/>
              </a:spcBef>
              <a:buNone/>
              <a:tabLst>
                <a:tab pos="0" algn="l"/>
              </a:tabLst>
            </a:pPr>
            <a:r>
              <a:rPr lang="de-DE" sz="2400" b="1" u="none" strike="noStrike">
                <a:solidFill>
                  <a:schemeClr val="dk1"/>
                </a:solidFill>
                <a:effectLst/>
                <a:uFillTx/>
                <a:latin typeface="Aptos"/>
              </a:rPr>
              <a:t>Mastertextformat bearbeiten</a:t>
            </a:r>
            <a:endParaRPr lang="de-DE" sz="2400" b="0" u="none" strike="noStrike">
              <a:solidFill>
                <a:schemeClr val="dk1"/>
              </a:solidFill>
              <a:effectLst/>
              <a:uFillTx/>
              <a:latin typeface="Aptos"/>
            </a:endParaRPr>
          </a:p>
        </p:txBody>
      </p:sp>
      <p:sp>
        <p:nvSpPr>
          <p:cNvPr id="52" name="PlaceHolder 5"/>
          <p:cNvSpPr>
            <a:spLocks noGrp="1"/>
          </p:cNvSpPr>
          <p:nvPr>
            <p:ph type="body"/>
          </p:nvPr>
        </p:nvSpPr>
        <p:spPr>
          <a:xfrm>
            <a:off x="6172200" y="2505240"/>
            <a:ext cx="5182560" cy="368388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tabLst>
                <a:tab pos="0" algn="l"/>
              </a:tabLst>
              <a:defRPr lang="de-DE" sz="2800" b="0" u="none" strike="noStrike">
                <a:solidFill>
                  <a:schemeClr val="dk1"/>
                </a:solidFill>
                <a:effectLst/>
                <a:uFillTx/>
                <a:latin typeface="Aptos"/>
              </a:defRPr>
            </a:lvl1pPr>
            <a:lvl2pPr lvl="1" algn="l" defTabSz="914400">
              <a:lnSpc>
                <a:spcPct val="90000"/>
              </a:lnSpc>
              <a:spcBef>
                <a:spcPts val="499"/>
              </a:spcBef>
              <a:buClr>
                <a:srgbClr val="000000"/>
              </a:buClr>
              <a:buFont typeface="Arial"/>
              <a:buChar char="•"/>
              <a:tabLst>
                <a:tab pos="0" algn="l"/>
              </a:tabLst>
              <a:defRPr lang="de-DE" sz="2400" b="0" u="none" strike="noStrike">
                <a:solidFill>
                  <a:schemeClr val="dk1"/>
                </a:solidFill>
                <a:effectLst/>
                <a:uFillTx/>
                <a:latin typeface="Aptos"/>
              </a:defRPr>
            </a:lvl2pPr>
            <a:lvl3pPr lvl="2" algn="l" defTabSz="914400">
              <a:lnSpc>
                <a:spcPct val="90000"/>
              </a:lnSpc>
              <a:spcBef>
                <a:spcPts val="499"/>
              </a:spcBef>
              <a:buClr>
                <a:srgbClr val="000000"/>
              </a:buClr>
              <a:buFont typeface="Arial"/>
              <a:buChar char="•"/>
              <a:tabLst>
                <a:tab pos="0" algn="l"/>
              </a:tabLst>
              <a:defRPr lang="de-DE" sz="2000" b="0" u="none" strike="noStrike">
                <a:solidFill>
                  <a:schemeClr val="dk1"/>
                </a:solidFill>
                <a:effectLst/>
                <a:uFillTx/>
                <a:latin typeface="Aptos"/>
              </a:defRPr>
            </a:lvl3pPr>
            <a:lvl4pPr lvl="3" algn="l"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Aptos"/>
              </a:defRPr>
            </a:lvl4pPr>
            <a:lvl5pPr lvl="4" algn="l"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Aptos"/>
              </a:defRPr>
            </a:lvl5pPr>
          </a:lstStyle>
          <a:p>
            <a:pPr marL="228600" indent="-228600" algn="l" defTabSz="914400">
              <a:lnSpc>
                <a:spcPct val="90000"/>
              </a:lnSpc>
              <a:spcBef>
                <a:spcPts val="1001"/>
              </a:spcBef>
              <a:buClr>
                <a:srgbClr val="000000"/>
              </a:buClr>
              <a:buFont typeface="Arial"/>
              <a:buChar char="•"/>
              <a:tabLst>
                <a:tab pos="0" algn="l"/>
              </a:tabLst>
            </a:pPr>
            <a:r>
              <a:rPr lang="de-DE" sz="2800" b="0" u="none" strike="noStrike">
                <a:solidFill>
                  <a:schemeClr val="dk1"/>
                </a:solidFill>
                <a:effectLst/>
                <a:uFillTx/>
                <a:latin typeface="Aptos"/>
              </a:rPr>
              <a:t>Mastertextformat bearbeiten</a:t>
            </a:r>
            <a:endParaRPr lang="de-DE" sz="28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tabLst>
                <a:tab pos="0" algn="l"/>
              </a:tabLst>
            </a:pPr>
            <a:r>
              <a:rPr lang="de-DE" sz="2400" b="0" u="none" strike="noStrike">
                <a:solidFill>
                  <a:schemeClr val="dk1"/>
                </a:solidFill>
                <a:effectLst/>
                <a:uFillTx/>
                <a:latin typeface="Aptos"/>
              </a:rPr>
              <a:t>Zweite Ebene</a:t>
            </a:r>
            <a:endParaRPr lang="de-DE" sz="2400" b="0" u="none" strike="noStrike">
              <a:solidFill>
                <a:schemeClr val="dk1"/>
              </a:solidFill>
              <a:effectLst/>
              <a:uFillTx/>
              <a:latin typeface="Aptos"/>
            </a:endParaRPr>
          </a:p>
          <a:p>
            <a:pPr marL="1143000" lvl="2" indent="-228600" algn="l" defTabSz="914400">
              <a:lnSpc>
                <a:spcPct val="90000"/>
              </a:lnSpc>
              <a:spcBef>
                <a:spcPts val="499"/>
              </a:spcBef>
              <a:buClr>
                <a:srgbClr val="000000"/>
              </a:buClr>
              <a:buFont typeface="Arial"/>
              <a:buChar char="•"/>
              <a:tabLst>
                <a:tab pos="0" algn="l"/>
              </a:tabLst>
            </a:pPr>
            <a:r>
              <a:rPr lang="de-DE" sz="2000" b="0" u="none" strike="noStrike">
                <a:solidFill>
                  <a:schemeClr val="dk1"/>
                </a:solidFill>
                <a:effectLst/>
                <a:uFillTx/>
                <a:latin typeface="Aptos"/>
              </a:rPr>
              <a:t>Dritte Ebene</a:t>
            </a:r>
            <a:endParaRPr lang="de-DE" sz="2000" b="0" u="none" strike="noStrike">
              <a:solidFill>
                <a:schemeClr val="dk1"/>
              </a:solidFill>
              <a:effectLst/>
              <a:uFillTx/>
              <a:latin typeface="Aptos"/>
            </a:endParaRPr>
          </a:p>
          <a:p>
            <a:pPr marL="1600200" lvl="3" indent="-228600" algn="l"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Aptos"/>
              </a:rPr>
              <a:t>Vierte Ebene</a:t>
            </a:r>
            <a:endParaRPr lang="de-DE" sz="1800" b="0" u="none" strike="noStrike">
              <a:solidFill>
                <a:schemeClr val="dk1"/>
              </a:solidFill>
              <a:effectLst/>
              <a:uFillTx/>
              <a:latin typeface="Aptos"/>
            </a:endParaRPr>
          </a:p>
          <a:p>
            <a:pPr marL="2057400" lvl="4" indent="-228600" algn="l"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Aptos"/>
              </a:rPr>
              <a:t>Fünfte Ebene</a:t>
            </a:r>
            <a:endParaRPr lang="de-DE" sz="1800" b="0" u="none" strike="noStrike">
              <a:solidFill>
                <a:schemeClr val="dk1"/>
              </a:solidFill>
              <a:effectLst/>
              <a:uFillTx/>
              <a:latin typeface="Aptos"/>
            </a:endParaRPr>
          </a:p>
        </p:txBody>
      </p:sp>
      <p:sp>
        <p:nvSpPr>
          <p:cNvPr id="53" name="PlaceHolder 6"/>
          <p:cNvSpPr>
            <a:spLocks noGrp="1"/>
          </p:cNvSpPr>
          <p:nvPr>
            <p:ph type="dt" idx="28"/>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l" defTabSz="914400">
              <a:lnSpc>
                <a:spcPct val="100000"/>
              </a:lnSpc>
              <a:buNone/>
              <a:tabLst>
                <a:tab pos="0" algn="l"/>
              </a:tabLst>
            </a:pPr>
            <a:r>
              <a:rPr lang="de-DE" sz="1200" b="0" u="none" strike="noStrike">
                <a:solidFill>
                  <a:schemeClr val="dk1">
                    <a:tint val="82000"/>
                  </a:schemeClr>
                </a:solidFill>
                <a:effectLst/>
                <a:uFillTx/>
                <a:latin typeface="Aptos"/>
              </a:rPr>
              <a:t>&lt;Datum/Uhrzeit&gt;</a:t>
            </a:r>
            <a:endParaRPr lang="de-DE" sz="1200" b="0" u="none" strike="noStrike">
              <a:solidFill>
                <a:srgbClr val="000000"/>
              </a:solidFill>
              <a:effectLst/>
              <a:uFillTx/>
              <a:latin typeface="Calibri"/>
            </a:endParaRPr>
          </a:p>
        </p:txBody>
      </p:sp>
      <p:sp>
        <p:nvSpPr>
          <p:cNvPr id="54" name="PlaceHolder 7"/>
          <p:cNvSpPr>
            <a:spLocks noGrp="1"/>
          </p:cNvSpPr>
          <p:nvPr>
            <p:ph type="ftr" idx="29"/>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u="none" strike="noStrike">
                <a:solidFill>
                  <a:srgbClr val="000000"/>
                </a:solidFill>
                <a:effectLst/>
                <a:uFillTx/>
                <a:latin typeface="Calibri"/>
              </a:defRPr>
            </a:lvl1pPr>
          </a:lstStyle>
          <a:p>
            <a:pPr indent="0" algn="ctr">
              <a:lnSpc>
                <a:spcPct val="100000"/>
              </a:lnSpc>
              <a:buNone/>
              <a:tabLst>
                <a:tab pos="0" algn="l"/>
              </a:tabLst>
            </a:pPr>
            <a:r>
              <a:rPr lang="de-DE"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55" name="PlaceHolder 8"/>
          <p:cNvSpPr>
            <a:spLocks noGrp="1"/>
          </p:cNvSpPr>
          <p:nvPr>
            <p:ph type="sldNum" idx="30"/>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36EB3A62-9288-46A7-AC6F-A8746482A4A8}" type="slidenum">
              <a:rPr lang="de-DE" sz="1200" b="0" u="none" strike="noStrike">
                <a:solidFill>
                  <a:schemeClr val="dk1">
                    <a:tint val="82000"/>
                  </a:schemeClr>
                </a:solidFill>
                <a:effectLst/>
                <a:uFillTx/>
                <a:latin typeface="Aptos"/>
              </a:rPr>
              <a:t>&lt;Foliennummer&gt;</a:t>
            </a:fld>
            <a:endParaRPr lang="de-DE" sz="1200" b="0" u="none" strike="noStrike">
              <a:solidFill>
                <a:srgbClr val="000000"/>
              </a:solidFill>
              <a:effectLst/>
              <a:uFillTx/>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Nur Titel">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de-DE" sz="4400" b="0" u="none" strike="noStrike">
                <a:solidFill>
                  <a:schemeClr val="dk1"/>
                </a:solidFill>
                <a:effectLst/>
                <a:uFillTx/>
                <a:latin typeface="Aptos Display"/>
              </a:defRPr>
            </a:lvl1pPr>
          </a:lstStyle>
          <a:p>
            <a:pPr indent="0" algn="l" defTabSz="914400">
              <a:lnSpc>
                <a:spcPct val="90000"/>
              </a:lnSpc>
              <a:buNone/>
              <a:tabLst>
                <a:tab pos="0" algn="l"/>
              </a:tabLst>
            </a:pPr>
            <a:r>
              <a:rPr lang="de-DE" sz="4400" b="0" u="none" strike="noStrike">
                <a:solidFill>
                  <a:schemeClr val="dk1"/>
                </a:solidFill>
                <a:effectLst/>
                <a:uFillTx/>
                <a:latin typeface="Aptos Display"/>
              </a:rPr>
              <a:t>Mastertitelformat bearbeiten</a:t>
            </a:r>
            <a:endParaRPr lang="de-DE" sz="4400" b="0" u="none" strike="noStrike">
              <a:solidFill>
                <a:schemeClr val="dk1"/>
              </a:solidFill>
              <a:effectLst/>
              <a:uFillTx/>
              <a:latin typeface="Aptos Display"/>
            </a:endParaRPr>
          </a:p>
        </p:txBody>
      </p:sp>
      <p:sp>
        <p:nvSpPr>
          <p:cNvPr id="57" name="PlaceHolder 2"/>
          <p:cNvSpPr>
            <a:spLocks noGrp="1"/>
          </p:cNvSpPr>
          <p:nvPr>
            <p:ph type="dt" idx="31"/>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l" defTabSz="914400">
              <a:lnSpc>
                <a:spcPct val="100000"/>
              </a:lnSpc>
              <a:buNone/>
              <a:tabLst>
                <a:tab pos="0" algn="l"/>
              </a:tabLst>
            </a:pPr>
            <a:r>
              <a:rPr lang="de-DE" sz="1200" b="0" u="none" strike="noStrike">
                <a:solidFill>
                  <a:schemeClr val="dk1">
                    <a:tint val="82000"/>
                  </a:schemeClr>
                </a:solidFill>
                <a:effectLst/>
                <a:uFillTx/>
                <a:latin typeface="Aptos"/>
              </a:rPr>
              <a:t>&lt;Datum/Uhrzeit&gt;</a:t>
            </a:r>
            <a:endParaRPr lang="de-DE" sz="1200" b="0" u="none" strike="noStrike">
              <a:solidFill>
                <a:srgbClr val="000000"/>
              </a:solidFill>
              <a:effectLst/>
              <a:uFillTx/>
              <a:latin typeface="Calibri"/>
            </a:endParaRPr>
          </a:p>
        </p:txBody>
      </p:sp>
      <p:sp>
        <p:nvSpPr>
          <p:cNvPr id="58" name="PlaceHolder 3"/>
          <p:cNvSpPr>
            <a:spLocks noGrp="1"/>
          </p:cNvSpPr>
          <p:nvPr>
            <p:ph type="ftr" idx="32"/>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u="none" strike="noStrike">
                <a:solidFill>
                  <a:srgbClr val="000000"/>
                </a:solidFill>
                <a:effectLst/>
                <a:uFillTx/>
                <a:latin typeface="Calibri"/>
              </a:defRPr>
            </a:lvl1pPr>
          </a:lstStyle>
          <a:p>
            <a:pPr indent="0" algn="ctr">
              <a:lnSpc>
                <a:spcPct val="100000"/>
              </a:lnSpc>
              <a:buNone/>
              <a:tabLst>
                <a:tab pos="0" algn="l"/>
              </a:tabLst>
            </a:pPr>
            <a:r>
              <a:rPr lang="de-DE"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59" name="PlaceHolder 4"/>
          <p:cNvSpPr>
            <a:spLocks noGrp="1"/>
          </p:cNvSpPr>
          <p:nvPr>
            <p:ph type="sldNum" idx="3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899B7EF0-A5A5-4EC7-9E30-4AEE983D28EA}" type="slidenum">
              <a:rPr lang="de-DE" sz="1200" b="0" u="none" strike="noStrike">
                <a:solidFill>
                  <a:schemeClr val="dk1">
                    <a:tint val="82000"/>
                  </a:schemeClr>
                </a:solidFill>
                <a:effectLst/>
                <a:uFillTx/>
                <a:latin typeface="Aptos"/>
              </a:rPr>
              <a:t>&lt;Foliennummer&gt;</a:t>
            </a:fld>
            <a:endParaRPr lang="de-DE" sz="1200" b="0" u="none" strike="noStrike">
              <a:solidFill>
                <a:srgbClr val="000000"/>
              </a:solidFill>
              <a:effectLst/>
              <a:uFillTx/>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halt mit Überschrift">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lvl1pPr indent="0" algn="l" defTabSz="914400">
              <a:lnSpc>
                <a:spcPct val="90000"/>
              </a:lnSpc>
              <a:buNone/>
              <a:tabLst>
                <a:tab pos="0" algn="l"/>
              </a:tabLst>
              <a:defRPr lang="de-DE" sz="3200" b="0" u="none" strike="noStrike">
                <a:solidFill>
                  <a:schemeClr val="dk1"/>
                </a:solidFill>
                <a:effectLst/>
                <a:uFillTx/>
                <a:latin typeface="Aptos Display"/>
              </a:defRPr>
            </a:lvl1pPr>
          </a:lstStyle>
          <a:p>
            <a:pPr indent="0" algn="l" defTabSz="914400">
              <a:lnSpc>
                <a:spcPct val="90000"/>
              </a:lnSpc>
              <a:buNone/>
              <a:tabLst>
                <a:tab pos="0" algn="l"/>
              </a:tabLst>
            </a:pPr>
            <a:r>
              <a:rPr lang="de-DE" sz="3200" b="0" u="none" strike="noStrike">
                <a:solidFill>
                  <a:schemeClr val="dk1"/>
                </a:solidFill>
                <a:effectLst/>
                <a:uFillTx/>
                <a:latin typeface="Aptos Display"/>
              </a:rPr>
              <a:t>Mastertitelformat bearbeiten</a:t>
            </a:r>
            <a:endParaRPr lang="de-DE" sz="3200" b="0" u="none" strike="noStrike">
              <a:solidFill>
                <a:schemeClr val="dk1"/>
              </a:solidFill>
              <a:effectLst/>
              <a:uFillTx/>
              <a:latin typeface="Aptos Display"/>
            </a:endParaRPr>
          </a:p>
        </p:txBody>
      </p:sp>
      <p:sp>
        <p:nvSpPr>
          <p:cNvPr id="6" name="PlaceHolder 2"/>
          <p:cNvSpPr>
            <a:spLocks noGrp="1"/>
          </p:cNvSpPr>
          <p:nvPr>
            <p:ph type="body"/>
          </p:nvPr>
        </p:nvSpPr>
        <p:spPr>
          <a:xfrm>
            <a:off x="5183280" y="987480"/>
            <a:ext cx="6171480" cy="487296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de-DE" sz="3200" b="0" u="none" strike="noStrike">
                <a:solidFill>
                  <a:schemeClr val="dk1"/>
                </a:solidFill>
                <a:effectLst/>
                <a:uFillTx/>
                <a:latin typeface="Aptos"/>
              </a:defRPr>
            </a:lvl1pPr>
            <a:lvl2pPr lvl="1" algn="l" defTabSz="914400">
              <a:lnSpc>
                <a:spcPct val="90000"/>
              </a:lnSpc>
              <a:spcBef>
                <a:spcPts val="499"/>
              </a:spcBef>
              <a:buClr>
                <a:srgbClr val="000000"/>
              </a:buClr>
              <a:buFont typeface="Arial"/>
              <a:buChar char="•"/>
              <a:defRPr lang="de-DE" sz="2800" b="0" u="none" strike="noStrike">
                <a:solidFill>
                  <a:schemeClr val="dk1"/>
                </a:solidFill>
                <a:effectLst/>
                <a:uFillTx/>
                <a:latin typeface="Aptos"/>
              </a:defRPr>
            </a:lvl2pPr>
            <a:lvl3pPr lvl="2" algn="l" defTabSz="914400">
              <a:lnSpc>
                <a:spcPct val="90000"/>
              </a:lnSpc>
              <a:spcBef>
                <a:spcPts val="499"/>
              </a:spcBef>
              <a:buClr>
                <a:srgbClr val="000000"/>
              </a:buClr>
              <a:buFont typeface="Arial"/>
              <a:buChar char="•"/>
              <a:defRPr lang="de-DE" sz="2400" b="0" u="none" strike="noStrike">
                <a:solidFill>
                  <a:schemeClr val="dk1"/>
                </a:solidFill>
                <a:effectLst/>
                <a:uFillTx/>
                <a:latin typeface="Aptos"/>
              </a:defRPr>
            </a:lvl3pPr>
            <a:lvl4pPr lvl="3" algn="l" defTabSz="914400">
              <a:lnSpc>
                <a:spcPct val="90000"/>
              </a:lnSpc>
              <a:spcBef>
                <a:spcPts val="499"/>
              </a:spcBef>
              <a:buClr>
                <a:srgbClr val="000000"/>
              </a:buClr>
              <a:buFont typeface="Arial"/>
              <a:buChar char="•"/>
              <a:defRPr lang="de-DE" sz="2000" b="0" u="none" strike="noStrike">
                <a:solidFill>
                  <a:schemeClr val="dk1"/>
                </a:solidFill>
                <a:effectLst/>
                <a:uFillTx/>
                <a:latin typeface="Aptos"/>
              </a:defRPr>
            </a:lvl4pPr>
            <a:lvl5pPr lvl="4" algn="l" defTabSz="914400">
              <a:lnSpc>
                <a:spcPct val="90000"/>
              </a:lnSpc>
              <a:spcBef>
                <a:spcPts val="499"/>
              </a:spcBef>
              <a:buClr>
                <a:srgbClr val="000000"/>
              </a:buClr>
              <a:buFont typeface="Arial"/>
              <a:buChar char="•"/>
              <a:defRPr lang="de-DE" sz="2000" b="0" u="none" strike="noStrike">
                <a:solidFill>
                  <a:schemeClr val="dk1"/>
                </a:solidFill>
                <a:effectLst/>
                <a:uFillTx/>
                <a:latin typeface="Aptos"/>
              </a:defRPr>
            </a:lvl5pPr>
          </a:lstStyle>
          <a:p>
            <a:pPr marL="228600" indent="-228600" algn="l" defTabSz="914400">
              <a:lnSpc>
                <a:spcPct val="90000"/>
              </a:lnSpc>
              <a:spcBef>
                <a:spcPts val="1001"/>
              </a:spcBef>
              <a:buClr>
                <a:srgbClr val="000000"/>
              </a:buClr>
              <a:buFont typeface="Arial"/>
              <a:buChar char="•"/>
            </a:pPr>
            <a:r>
              <a:rPr lang="de-DE" sz="3200" b="0" u="none" strike="noStrike">
                <a:solidFill>
                  <a:schemeClr val="dk1"/>
                </a:solidFill>
                <a:effectLst/>
                <a:uFillTx/>
                <a:latin typeface="Aptos"/>
              </a:rPr>
              <a:t>Mastertextformat bearbeiten</a:t>
            </a:r>
            <a:endParaRPr lang="de-DE" sz="32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pPr>
            <a:r>
              <a:rPr lang="de-DE" sz="2800" b="0" u="none" strike="noStrike">
                <a:solidFill>
                  <a:schemeClr val="dk1"/>
                </a:solidFill>
                <a:effectLst/>
                <a:uFillTx/>
                <a:latin typeface="Aptos"/>
              </a:rPr>
              <a:t>Zweite Ebene</a:t>
            </a:r>
            <a:endParaRPr lang="de-DE" sz="2800" b="0" u="none" strike="noStrike">
              <a:solidFill>
                <a:schemeClr val="dk1"/>
              </a:solidFill>
              <a:effectLst/>
              <a:uFillTx/>
              <a:latin typeface="Aptos"/>
            </a:endParaRPr>
          </a:p>
          <a:p>
            <a:pPr marL="1143000" lvl="2" indent="-228600" algn="l" defTabSz="914400">
              <a:lnSpc>
                <a:spcPct val="90000"/>
              </a:lnSpc>
              <a:spcBef>
                <a:spcPts val="499"/>
              </a:spcBef>
              <a:buClr>
                <a:srgbClr val="000000"/>
              </a:buClr>
              <a:buFont typeface="Arial"/>
              <a:buChar char="•"/>
            </a:pPr>
            <a:r>
              <a:rPr lang="de-DE" sz="2400" b="0" u="none" strike="noStrike">
                <a:solidFill>
                  <a:schemeClr val="dk1"/>
                </a:solidFill>
                <a:effectLst/>
                <a:uFillTx/>
                <a:latin typeface="Aptos"/>
              </a:rPr>
              <a:t>Dritte Ebene</a:t>
            </a:r>
            <a:endParaRPr lang="de-DE" sz="2400" b="0" u="none" strike="noStrike">
              <a:solidFill>
                <a:schemeClr val="dk1"/>
              </a:solidFill>
              <a:effectLst/>
              <a:uFillTx/>
              <a:latin typeface="Aptos"/>
            </a:endParaRPr>
          </a:p>
          <a:p>
            <a:pPr marL="1600200" lvl="3" indent="-228600" algn="l" defTabSz="914400">
              <a:lnSpc>
                <a:spcPct val="90000"/>
              </a:lnSpc>
              <a:spcBef>
                <a:spcPts val="499"/>
              </a:spcBef>
              <a:buClr>
                <a:srgbClr val="000000"/>
              </a:buClr>
              <a:buFont typeface="Arial"/>
              <a:buChar char="•"/>
            </a:pPr>
            <a:r>
              <a:rPr lang="de-DE" sz="2000" b="0" u="none" strike="noStrike">
                <a:solidFill>
                  <a:schemeClr val="dk1"/>
                </a:solidFill>
                <a:effectLst/>
                <a:uFillTx/>
                <a:latin typeface="Aptos"/>
              </a:rPr>
              <a:t>Vierte Ebene</a:t>
            </a:r>
            <a:endParaRPr lang="de-DE" sz="2000" b="0" u="none" strike="noStrike">
              <a:solidFill>
                <a:schemeClr val="dk1"/>
              </a:solidFill>
              <a:effectLst/>
              <a:uFillTx/>
              <a:latin typeface="Aptos"/>
            </a:endParaRPr>
          </a:p>
          <a:p>
            <a:pPr marL="2057400" lvl="4" indent="-228600" algn="l" defTabSz="914400">
              <a:lnSpc>
                <a:spcPct val="90000"/>
              </a:lnSpc>
              <a:spcBef>
                <a:spcPts val="499"/>
              </a:spcBef>
              <a:buClr>
                <a:srgbClr val="000000"/>
              </a:buClr>
              <a:buFont typeface="Arial"/>
              <a:buChar char="•"/>
            </a:pPr>
            <a:r>
              <a:rPr lang="de-DE" sz="2000" b="0" u="none" strike="noStrike">
                <a:solidFill>
                  <a:schemeClr val="dk1"/>
                </a:solidFill>
                <a:effectLst/>
                <a:uFillTx/>
                <a:latin typeface="Aptos"/>
              </a:rPr>
              <a:t>Fünfte Ebene</a:t>
            </a:r>
            <a:endParaRPr lang="de-DE" sz="2000" b="0" u="none" strike="noStrike">
              <a:solidFill>
                <a:schemeClr val="dk1"/>
              </a:solidFill>
              <a:effectLst/>
              <a:uFillTx/>
              <a:latin typeface="Aptos"/>
            </a:endParaRPr>
          </a:p>
        </p:txBody>
      </p:sp>
      <p:sp>
        <p:nvSpPr>
          <p:cNvPr id="7"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de-DE" sz="1600" b="0" u="none" strike="noStrike">
                <a:solidFill>
                  <a:schemeClr val="dk1"/>
                </a:solidFill>
                <a:effectLst/>
                <a:uFillTx/>
                <a:latin typeface="Aptos"/>
              </a:defRPr>
            </a:lvl1pPr>
          </a:lstStyle>
          <a:p>
            <a:pPr indent="0" algn="l" defTabSz="914400">
              <a:lnSpc>
                <a:spcPct val="90000"/>
              </a:lnSpc>
              <a:spcBef>
                <a:spcPts val="1001"/>
              </a:spcBef>
              <a:buNone/>
              <a:tabLst>
                <a:tab pos="0" algn="l"/>
              </a:tabLst>
            </a:pPr>
            <a:r>
              <a:rPr lang="de-DE" sz="1600" b="0" u="none" strike="noStrike">
                <a:solidFill>
                  <a:schemeClr val="dk1"/>
                </a:solidFill>
                <a:effectLst/>
                <a:uFillTx/>
                <a:latin typeface="Aptos"/>
              </a:rPr>
              <a:t>Mastertextformat bearbeiten</a:t>
            </a:r>
            <a:endParaRPr lang="de-DE" sz="1600" b="0" u="none" strike="noStrike">
              <a:solidFill>
                <a:schemeClr val="dk1"/>
              </a:solidFill>
              <a:effectLst/>
              <a:uFillTx/>
              <a:latin typeface="Aptos"/>
            </a:endParaRPr>
          </a:p>
        </p:txBody>
      </p:sp>
      <p:sp>
        <p:nvSpPr>
          <p:cNvPr id="8" name="PlaceHolder 4"/>
          <p:cNvSpPr>
            <a:spLocks noGrp="1"/>
          </p:cNvSpPr>
          <p:nvPr>
            <p:ph type="dt" idx="4"/>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l" defTabSz="914400">
              <a:lnSpc>
                <a:spcPct val="100000"/>
              </a:lnSpc>
              <a:buNone/>
              <a:tabLst>
                <a:tab pos="0" algn="l"/>
              </a:tabLst>
            </a:pPr>
            <a:r>
              <a:rPr lang="de-DE" sz="1200" b="0" u="none" strike="noStrike">
                <a:solidFill>
                  <a:schemeClr val="dk1">
                    <a:tint val="82000"/>
                  </a:schemeClr>
                </a:solidFill>
                <a:effectLst/>
                <a:uFillTx/>
                <a:latin typeface="Aptos"/>
              </a:rPr>
              <a:t>&lt;Datum/Uhrzeit&gt;</a:t>
            </a:r>
            <a:endParaRPr lang="de-DE" sz="1200" b="0" u="none" strike="noStrike">
              <a:solidFill>
                <a:srgbClr val="000000"/>
              </a:solidFill>
              <a:effectLst/>
              <a:uFillTx/>
              <a:latin typeface="Calibri"/>
            </a:endParaRPr>
          </a:p>
        </p:txBody>
      </p:sp>
      <p:sp>
        <p:nvSpPr>
          <p:cNvPr id="9" name="PlaceHolder 5"/>
          <p:cNvSpPr>
            <a:spLocks noGrp="1"/>
          </p:cNvSpPr>
          <p:nvPr>
            <p:ph type="ftr" idx="5"/>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u="none" strike="noStrike">
                <a:solidFill>
                  <a:srgbClr val="000000"/>
                </a:solidFill>
                <a:effectLst/>
                <a:uFillTx/>
                <a:latin typeface="Calibri"/>
              </a:defRPr>
            </a:lvl1pPr>
          </a:lstStyle>
          <a:p>
            <a:pPr indent="0" algn="ctr">
              <a:lnSpc>
                <a:spcPct val="100000"/>
              </a:lnSpc>
              <a:buNone/>
              <a:tabLst>
                <a:tab pos="0" algn="l"/>
              </a:tabLst>
            </a:pPr>
            <a:r>
              <a:rPr lang="de-DE"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10" name="PlaceHolder 6"/>
          <p:cNvSpPr>
            <a:spLocks noGrp="1"/>
          </p:cNvSpPr>
          <p:nvPr>
            <p:ph type="sldNum" idx="6"/>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E2011535-883D-4F26-B03A-858A6EDC9E36}" type="slidenum">
              <a:rPr lang="de-DE" sz="1200" b="0" u="none" strike="noStrike">
                <a:solidFill>
                  <a:schemeClr val="dk1">
                    <a:tint val="82000"/>
                  </a:schemeClr>
                </a:solidFill>
                <a:effectLst/>
                <a:uFillTx/>
                <a:latin typeface="Aptos"/>
              </a:rPr>
              <a:t>&lt;Foliennummer&gt;</a:t>
            </a:fld>
            <a:endParaRPr lang="de-DE" sz="1200" b="0" u="none" strike="noStrike">
              <a:solidFill>
                <a:srgbClr val="000000"/>
              </a:solidFill>
              <a:effectLst/>
              <a:uFillTx/>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ld mit Überschrift">
    <p:bg>
      <p:bgPr>
        <a:solidFill>
          <a:srgbClr val="FFFFFF"/>
        </a:solidFill>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lvl1pPr indent="0" algn="l" defTabSz="914400">
              <a:lnSpc>
                <a:spcPct val="90000"/>
              </a:lnSpc>
              <a:buNone/>
              <a:tabLst>
                <a:tab pos="0" algn="l"/>
              </a:tabLst>
              <a:defRPr lang="de-DE" sz="3200" b="0" u="none" strike="noStrike">
                <a:solidFill>
                  <a:schemeClr val="dk1"/>
                </a:solidFill>
                <a:effectLst/>
                <a:uFillTx/>
                <a:latin typeface="Aptos Display"/>
              </a:defRPr>
            </a:lvl1pPr>
          </a:lstStyle>
          <a:p>
            <a:pPr indent="0" algn="l" defTabSz="914400">
              <a:lnSpc>
                <a:spcPct val="90000"/>
              </a:lnSpc>
              <a:buNone/>
              <a:tabLst>
                <a:tab pos="0" algn="l"/>
              </a:tabLst>
            </a:pPr>
            <a:r>
              <a:rPr lang="de-DE" sz="3200" b="0" u="none" strike="noStrike">
                <a:solidFill>
                  <a:schemeClr val="dk1"/>
                </a:solidFill>
                <a:effectLst/>
                <a:uFillTx/>
                <a:latin typeface="Aptos Display"/>
              </a:rPr>
              <a:t>Mastertitelformat bearbeiten</a:t>
            </a:r>
            <a:endParaRPr lang="de-DE" sz="3200" b="0" u="none" strike="noStrike">
              <a:solidFill>
                <a:schemeClr val="dk1"/>
              </a:solidFill>
              <a:effectLst/>
              <a:uFillTx/>
              <a:latin typeface="Aptos Display"/>
            </a:endParaRPr>
          </a:p>
        </p:txBody>
      </p:sp>
      <p:sp>
        <p:nvSpPr>
          <p:cNvPr id="12" name="PlaceHolder 2"/>
          <p:cNvSpPr>
            <a:spLocks noGrp="1"/>
          </p:cNvSpPr>
          <p:nvPr>
            <p:ph type="body"/>
          </p:nvPr>
        </p:nvSpPr>
        <p:spPr>
          <a:xfrm>
            <a:off x="5183280" y="987480"/>
            <a:ext cx="6171480" cy="4872960"/>
          </a:xfrm>
          <a:prstGeom prst="rect">
            <a:avLst/>
          </a:prstGeom>
          <a:noFill/>
          <a:ln w="0">
            <a:noFill/>
          </a:ln>
        </p:spPr>
        <p:txBody>
          <a:bodyPr lIns="90000" tIns="45000" rIns="90000" bIns="45000" anchor="t">
            <a:noAutofit/>
          </a:bodyPr>
          <a:lstStyle>
            <a:lvl1pPr algn="l" defTabSz="914400">
              <a:lnSpc>
                <a:spcPct val="90000"/>
              </a:lnSpc>
              <a:spcBef>
                <a:spcPts val="1001"/>
              </a:spcBef>
              <a:buClr>
                <a:srgbClr val="000000"/>
              </a:buClr>
              <a:buFont typeface="Arial"/>
              <a:buChar char="•"/>
              <a:tabLst>
                <a:tab pos="0" algn="l"/>
              </a:tabLst>
              <a:defRPr lang="de-DE" sz="3200" b="0" u="none" strike="noStrike">
                <a:solidFill>
                  <a:schemeClr val="dk1"/>
                </a:solidFill>
                <a:effectLst/>
                <a:uFillTx/>
                <a:latin typeface="Aptos"/>
              </a:defRPr>
            </a:lvl1pPr>
            <a:lvl2pPr lvl="1" algn="l" defTabSz="914400">
              <a:lnSpc>
                <a:spcPct val="90000"/>
              </a:lnSpc>
              <a:spcBef>
                <a:spcPts val="499"/>
              </a:spcBef>
              <a:buClr>
                <a:srgbClr val="000000"/>
              </a:buClr>
              <a:buSzPct val="75000"/>
              <a:buFont typeface="Symbol" charset="2"/>
              <a:buChar char=""/>
              <a:tabLst>
                <a:tab pos="0" algn="l"/>
              </a:tabLst>
              <a:defRPr lang="de-DE" sz="3200" b="0" u="none" strike="noStrike">
                <a:solidFill>
                  <a:schemeClr val="dk1"/>
                </a:solidFill>
                <a:effectLst/>
                <a:uFillTx/>
                <a:latin typeface="Aptos"/>
              </a:defRPr>
            </a:lvl2pPr>
            <a:lvl3pPr lvl="2" algn="l" defTabSz="914400">
              <a:lnSpc>
                <a:spcPct val="90000"/>
              </a:lnSpc>
              <a:spcBef>
                <a:spcPts val="499"/>
              </a:spcBef>
              <a:buClr>
                <a:srgbClr val="000000"/>
              </a:buClr>
              <a:buSzPct val="45000"/>
              <a:buFont typeface="Wingdings" charset="2"/>
              <a:buChar char=""/>
              <a:tabLst>
                <a:tab pos="0" algn="l"/>
              </a:tabLst>
              <a:defRPr lang="de-DE" sz="3200" b="0" u="none" strike="noStrike">
                <a:solidFill>
                  <a:schemeClr val="dk1"/>
                </a:solidFill>
                <a:effectLst/>
                <a:uFillTx/>
                <a:latin typeface="Aptos"/>
              </a:defRPr>
            </a:lvl3pPr>
            <a:lvl4pPr lvl="3" algn="l" defTabSz="914400">
              <a:lnSpc>
                <a:spcPct val="90000"/>
              </a:lnSpc>
              <a:spcBef>
                <a:spcPts val="499"/>
              </a:spcBef>
              <a:buClr>
                <a:srgbClr val="000000"/>
              </a:buClr>
              <a:buSzPct val="75000"/>
              <a:buFont typeface="Symbol" charset="2"/>
              <a:buChar char=""/>
              <a:tabLst>
                <a:tab pos="0" algn="l"/>
              </a:tabLst>
              <a:defRPr lang="de-DE" sz="3200" b="0" u="none" strike="noStrike">
                <a:solidFill>
                  <a:schemeClr val="dk1"/>
                </a:solidFill>
                <a:effectLst/>
                <a:uFillTx/>
                <a:latin typeface="Aptos"/>
              </a:defRPr>
            </a:lvl4pPr>
            <a:lvl5pPr lvl="4" algn="l" defTabSz="914400">
              <a:lnSpc>
                <a:spcPct val="90000"/>
              </a:lnSpc>
              <a:spcBef>
                <a:spcPts val="499"/>
              </a:spcBef>
              <a:buClr>
                <a:srgbClr val="000000"/>
              </a:buClr>
              <a:buSzPct val="45000"/>
              <a:buFont typeface="Wingdings" charset="2"/>
              <a:buChar char=""/>
              <a:tabLst>
                <a:tab pos="0" algn="l"/>
              </a:tabLst>
              <a:defRPr lang="de-DE" sz="3200" b="0" u="none" strike="noStrike">
                <a:solidFill>
                  <a:schemeClr val="dk1"/>
                </a:solidFill>
                <a:effectLst/>
                <a:uFillTx/>
                <a:latin typeface="Aptos"/>
              </a:defRPr>
            </a:lvl5pPr>
            <a:lvl6pPr lvl="5" algn="l" defTabSz="914400">
              <a:lnSpc>
                <a:spcPct val="90000"/>
              </a:lnSpc>
              <a:spcBef>
                <a:spcPts val="283"/>
              </a:spcBef>
              <a:buClr>
                <a:srgbClr val="000000"/>
              </a:buClr>
              <a:buSzPct val="45000"/>
              <a:buFont typeface="Wingdings" charset="2"/>
              <a:buChar char=""/>
              <a:tabLst>
                <a:tab pos="0" algn="l"/>
              </a:tabLst>
              <a:defRPr lang="de-DE" sz="3200" b="0" u="none" strike="noStrike">
                <a:solidFill>
                  <a:schemeClr val="dk1"/>
                </a:solidFill>
                <a:effectLst/>
                <a:uFillTx/>
                <a:latin typeface="Aptos"/>
              </a:defRPr>
            </a:lvl6pPr>
            <a:lvl7pPr lvl="6" algn="l" defTabSz="914400">
              <a:lnSpc>
                <a:spcPct val="90000"/>
              </a:lnSpc>
              <a:spcBef>
                <a:spcPts val="283"/>
              </a:spcBef>
              <a:buClr>
                <a:srgbClr val="000000"/>
              </a:buClr>
              <a:buSzPct val="45000"/>
              <a:buFont typeface="Wingdings" charset="2"/>
              <a:buChar char=""/>
              <a:tabLst>
                <a:tab pos="0" algn="l"/>
              </a:tabLst>
              <a:defRPr lang="de-DE" sz="3200" b="0" u="none" strike="noStrike">
                <a:solidFill>
                  <a:schemeClr val="dk1"/>
                </a:solidFill>
                <a:effectLst/>
                <a:uFillTx/>
                <a:latin typeface="Aptos"/>
              </a:defRPr>
            </a:lvl7pPr>
          </a:lstStyle>
          <a:p>
            <a:pPr marL="432000" indent="-324000" algn="l" defTabSz="914400">
              <a:lnSpc>
                <a:spcPct val="90000"/>
              </a:lnSpc>
              <a:spcBef>
                <a:spcPts val="1001"/>
              </a:spcBef>
              <a:buClr>
                <a:srgbClr val="000000"/>
              </a:buClr>
              <a:buFont typeface="Arial"/>
              <a:buChar char="•"/>
              <a:tabLst>
                <a:tab pos="0" algn="l"/>
              </a:tabLst>
            </a:pPr>
            <a:r>
              <a:rPr lang="de-DE" sz="3200" b="0" u="none" strike="noStrike">
                <a:solidFill>
                  <a:schemeClr val="dk1"/>
                </a:solidFill>
                <a:effectLst/>
                <a:uFillTx/>
                <a:latin typeface="Aptos"/>
              </a:rPr>
              <a:t>Format des Gliederungstextes durch Klicken bearbeiten</a:t>
            </a:r>
            <a:endParaRPr lang="de-DE" sz="3200" b="0" u="none" strike="noStrike">
              <a:solidFill>
                <a:schemeClr val="dk1"/>
              </a:solidFill>
              <a:effectLst/>
              <a:uFillTx/>
              <a:latin typeface="Aptos"/>
            </a:endParaRPr>
          </a:p>
          <a:p>
            <a:pPr marL="457200" lvl="1" indent="-324000" algn="l" defTabSz="914400">
              <a:lnSpc>
                <a:spcPct val="90000"/>
              </a:lnSpc>
              <a:spcBef>
                <a:spcPts val="499"/>
              </a:spcBef>
              <a:buClr>
                <a:srgbClr val="000000"/>
              </a:buClr>
              <a:buSzPct val="75000"/>
              <a:buFont typeface="Symbol" charset="2"/>
              <a:buChar char=""/>
              <a:tabLst>
                <a:tab pos="0" algn="l"/>
              </a:tabLst>
            </a:pPr>
            <a:r>
              <a:rPr lang="de-DE" sz="3200" b="0" u="none" strike="noStrike">
                <a:solidFill>
                  <a:schemeClr val="dk1"/>
                </a:solidFill>
                <a:effectLst/>
                <a:uFillTx/>
                <a:latin typeface="Aptos"/>
              </a:rPr>
              <a:t>Zweite Gliederungsebene</a:t>
            </a:r>
            <a:endParaRPr lang="de-DE" sz="3200" b="0" u="none" strike="noStrike">
              <a:solidFill>
                <a:schemeClr val="dk1"/>
              </a:solidFill>
              <a:effectLst/>
              <a:uFillTx/>
              <a:latin typeface="Aptos"/>
            </a:endParaRPr>
          </a:p>
          <a:p>
            <a:pPr marL="914400" lvl="2" indent="-288000" algn="l" defTabSz="914400">
              <a:lnSpc>
                <a:spcPct val="90000"/>
              </a:lnSpc>
              <a:spcBef>
                <a:spcPts val="499"/>
              </a:spcBef>
              <a:buClr>
                <a:srgbClr val="000000"/>
              </a:buClr>
              <a:buSzPct val="45000"/>
              <a:buFont typeface="Wingdings" charset="2"/>
              <a:buChar char=""/>
              <a:tabLst>
                <a:tab pos="0" algn="l"/>
              </a:tabLst>
            </a:pPr>
            <a:r>
              <a:rPr lang="de-DE" sz="3200" b="0" u="none" strike="noStrike">
                <a:solidFill>
                  <a:schemeClr val="dk1"/>
                </a:solidFill>
                <a:effectLst/>
                <a:uFillTx/>
                <a:latin typeface="Aptos"/>
              </a:rPr>
              <a:t>Dritte Gliederungsebene</a:t>
            </a:r>
            <a:endParaRPr lang="de-DE" sz="3200" b="0" u="none" strike="noStrike">
              <a:solidFill>
                <a:schemeClr val="dk1"/>
              </a:solidFill>
              <a:effectLst/>
              <a:uFillTx/>
              <a:latin typeface="Aptos"/>
            </a:endParaRPr>
          </a:p>
          <a:p>
            <a:pPr marL="1371600" lvl="3" indent="-216000" algn="l" defTabSz="914400">
              <a:lnSpc>
                <a:spcPct val="90000"/>
              </a:lnSpc>
              <a:spcBef>
                <a:spcPts val="499"/>
              </a:spcBef>
              <a:buClr>
                <a:srgbClr val="000000"/>
              </a:buClr>
              <a:buSzPct val="75000"/>
              <a:buFont typeface="Symbol" charset="2"/>
              <a:buChar char=""/>
              <a:tabLst>
                <a:tab pos="0" algn="l"/>
              </a:tabLst>
            </a:pPr>
            <a:r>
              <a:rPr lang="de-DE" sz="3200" b="0" u="none" strike="noStrike">
                <a:solidFill>
                  <a:schemeClr val="dk1"/>
                </a:solidFill>
                <a:effectLst/>
                <a:uFillTx/>
                <a:latin typeface="Aptos"/>
              </a:rPr>
              <a:t>Vierte Gliederungsebene</a:t>
            </a:r>
            <a:endParaRPr lang="de-DE" sz="3200" b="0" u="none" strike="noStrike">
              <a:solidFill>
                <a:schemeClr val="dk1"/>
              </a:solidFill>
              <a:effectLst/>
              <a:uFillTx/>
              <a:latin typeface="Aptos"/>
            </a:endParaRPr>
          </a:p>
          <a:p>
            <a:pPr marL="1828800" lvl="4" indent="-216000" algn="l" defTabSz="914400">
              <a:lnSpc>
                <a:spcPct val="90000"/>
              </a:lnSpc>
              <a:spcBef>
                <a:spcPts val="499"/>
              </a:spcBef>
              <a:buClr>
                <a:srgbClr val="000000"/>
              </a:buClr>
              <a:buSzPct val="45000"/>
              <a:buFont typeface="Wingdings" charset="2"/>
              <a:buChar char=""/>
              <a:tabLst>
                <a:tab pos="0" algn="l"/>
              </a:tabLst>
            </a:pPr>
            <a:r>
              <a:rPr lang="de-DE" sz="3200" b="0" u="none" strike="noStrike">
                <a:solidFill>
                  <a:schemeClr val="dk1"/>
                </a:solidFill>
                <a:effectLst/>
                <a:uFillTx/>
                <a:latin typeface="Aptos"/>
              </a:rPr>
              <a:t>Fünfte Gliederungsebene</a:t>
            </a:r>
            <a:endParaRPr lang="de-DE" sz="3200" b="0" u="none" strike="noStrike">
              <a:solidFill>
                <a:schemeClr val="dk1"/>
              </a:solidFill>
              <a:effectLst/>
              <a:uFillTx/>
              <a:latin typeface="Aptos"/>
            </a:endParaRPr>
          </a:p>
          <a:p>
            <a:pPr marL="2286000" lvl="5" indent="-216000" algn="l" defTabSz="914400">
              <a:lnSpc>
                <a:spcPct val="90000"/>
              </a:lnSpc>
              <a:spcBef>
                <a:spcPts val="283"/>
              </a:spcBef>
              <a:buClr>
                <a:srgbClr val="000000"/>
              </a:buClr>
              <a:buSzPct val="45000"/>
              <a:buFont typeface="Wingdings" charset="2"/>
              <a:buChar char=""/>
              <a:tabLst>
                <a:tab pos="0" algn="l"/>
              </a:tabLst>
            </a:pPr>
            <a:r>
              <a:rPr lang="de-DE" sz="3200" b="0" u="none" strike="noStrike">
                <a:solidFill>
                  <a:schemeClr val="dk1"/>
                </a:solidFill>
                <a:effectLst/>
                <a:uFillTx/>
                <a:latin typeface="Aptos"/>
              </a:rPr>
              <a:t>Sechste Gliederungsebene</a:t>
            </a:r>
            <a:endParaRPr lang="de-DE" sz="3200" b="0" u="none" strike="noStrike">
              <a:solidFill>
                <a:schemeClr val="dk1"/>
              </a:solidFill>
              <a:effectLst/>
              <a:uFillTx/>
              <a:latin typeface="Aptos"/>
            </a:endParaRPr>
          </a:p>
          <a:p>
            <a:pPr marL="2743200" lvl="6" indent="-216000" algn="l" defTabSz="914400">
              <a:lnSpc>
                <a:spcPct val="90000"/>
              </a:lnSpc>
              <a:spcBef>
                <a:spcPts val="283"/>
              </a:spcBef>
              <a:buClr>
                <a:srgbClr val="000000"/>
              </a:buClr>
              <a:buSzPct val="45000"/>
              <a:buFont typeface="Wingdings" charset="2"/>
              <a:buChar char=""/>
              <a:tabLst>
                <a:tab pos="0" algn="l"/>
              </a:tabLst>
            </a:pPr>
            <a:r>
              <a:rPr lang="de-DE" sz="3200" b="0" u="none" strike="noStrike">
                <a:solidFill>
                  <a:schemeClr val="dk1"/>
                </a:solidFill>
                <a:effectLst/>
                <a:uFillTx/>
                <a:latin typeface="Aptos"/>
              </a:rPr>
              <a:t>Siebte Gliederungsebene</a:t>
            </a:r>
            <a:endParaRPr lang="de-DE" sz="3200" b="0" u="none" strike="noStrike">
              <a:solidFill>
                <a:schemeClr val="dk1"/>
              </a:solidFill>
              <a:effectLst/>
              <a:uFillTx/>
              <a:latin typeface="Aptos"/>
            </a:endParaRPr>
          </a:p>
        </p:txBody>
      </p:sp>
      <p:sp>
        <p:nvSpPr>
          <p:cNvPr id="13"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de-DE" sz="1600" b="0" u="none" strike="noStrike">
                <a:solidFill>
                  <a:schemeClr val="dk1"/>
                </a:solidFill>
                <a:effectLst/>
                <a:uFillTx/>
                <a:latin typeface="Aptos"/>
              </a:defRPr>
            </a:lvl1pPr>
          </a:lstStyle>
          <a:p>
            <a:pPr indent="0" algn="l" defTabSz="914400">
              <a:lnSpc>
                <a:spcPct val="90000"/>
              </a:lnSpc>
              <a:spcBef>
                <a:spcPts val="1001"/>
              </a:spcBef>
              <a:buNone/>
              <a:tabLst>
                <a:tab pos="0" algn="l"/>
              </a:tabLst>
            </a:pPr>
            <a:r>
              <a:rPr lang="de-DE" sz="1600" b="0" u="none" strike="noStrike">
                <a:solidFill>
                  <a:schemeClr val="dk1"/>
                </a:solidFill>
                <a:effectLst/>
                <a:uFillTx/>
                <a:latin typeface="Aptos"/>
              </a:rPr>
              <a:t>Mastertextformat bearbeiten</a:t>
            </a:r>
            <a:endParaRPr lang="de-DE" sz="1600" b="0" u="none" strike="noStrike">
              <a:solidFill>
                <a:schemeClr val="dk1"/>
              </a:solidFill>
              <a:effectLst/>
              <a:uFillTx/>
              <a:latin typeface="Aptos"/>
            </a:endParaRPr>
          </a:p>
        </p:txBody>
      </p:sp>
      <p:sp>
        <p:nvSpPr>
          <p:cNvPr id="14" name="PlaceHolder 4"/>
          <p:cNvSpPr>
            <a:spLocks noGrp="1"/>
          </p:cNvSpPr>
          <p:nvPr>
            <p:ph type="dt" idx="7"/>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l" defTabSz="914400">
              <a:lnSpc>
                <a:spcPct val="100000"/>
              </a:lnSpc>
              <a:buNone/>
              <a:tabLst>
                <a:tab pos="0" algn="l"/>
              </a:tabLst>
            </a:pPr>
            <a:r>
              <a:rPr lang="de-DE" sz="1200" b="0" u="none" strike="noStrike">
                <a:solidFill>
                  <a:schemeClr val="dk1">
                    <a:tint val="82000"/>
                  </a:schemeClr>
                </a:solidFill>
                <a:effectLst/>
                <a:uFillTx/>
                <a:latin typeface="Aptos"/>
              </a:rPr>
              <a:t>&lt;Datum/Uhrzeit&gt;</a:t>
            </a:r>
            <a:endParaRPr lang="de-DE" sz="1200" b="0" u="none" strike="noStrike">
              <a:solidFill>
                <a:srgbClr val="000000"/>
              </a:solidFill>
              <a:effectLst/>
              <a:uFillTx/>
              <a:latin typeface="Calibri"/>
            </a:endParaRPr>
          </a:p>
        </p:txBody>
      </p:sp>
      <p:sp>
        <p:nvSpPr>
          <p:cNvPr id="15" name="PlaceHolder 5"/>
          <p:cNvSpPr>
            <a:spLocks noGrp="1"/>
          </p:cNvSpPr>
          <p:nvPr>
            <p:ph type="ftr" idx="8"/>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u="none" strike="noStrike">
                <a:solidFill>
                  <a:srgbClr val="000000"/>
                </a:solidFill>
                <a:effectLst/>
                <a:uFillTx/>
                <a:latin typeface="Calibri"/>
              </a:defRPr>
            </a:lvl1pPr>
          </a:lstStyle>
          <a:p>
            <a:pPr indent="0" algn="ctr">
              <a:lnSpc>
                <a:spcPct val="100000"/>
              </a:lnSpc>
              <a:buNone/>
              <a:tabLst>
                <a:tab pos="0" algn="l"/>
              </a:tabLst>
            </a:pPr>
            <a:r>
              <a:rPr lang="de-DE"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16" name="PlaceHolder 6"/>
          <p:cNvSpPr>
            <a:spLocks noGrp="1"/>
          </p:cNvSpPr>
          <p:nvPr>
            <p:ph type="sldNum" idx="9"/>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6B4CA387-0247-490D-87A7-519D1A362198}" type="slidenum">
              <a:rPr lang="de-DE" sz="1200" b="0" u="none" strike="noStrike">
                <a:solidFill>
                  <a:schemeClr val="dk1">
                    <a:tint val="82000"/>
                  </a:schemeClr>
                </a:solidFill>
                <a:effectLst/>
                <a:uFillTx/>
                <a:latin typeface="Aptos"/>
              </a:rPr>
              <a:t>&lt;Foliennummer&gt;</a:t>
            </a:fld>
            <a:endParaRPr lang="de-DE" sz="1200" b="0" u="none" strike="noStrike">
              <a:solidFill>
                <a:srgbClr val="000000"/>
              </a:solidFill>
              <a:effectLst/>
              <a:uFillTx/>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elfolie">
    <p:bg>
      <p:bgPr>
        <a:solidFill>
          <a:srgbClr val="FFFFFF"/>
        </a:soli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1523880" y="1122480"/>
            <a:ext cx="9143280" cy="2386800"/>
          </a:xfrm>
          <a:prstGeom prst="rect">
            <a:avLst/>
          </a:prstGeom>
          <a:noFill/>
          <a:ln w="0">
            <a:noFill/>
          </a:ln>
        </p:spPr>
        <p:txBody>
          <a:bodyPr lIns="91440" tIns="45720" rIns="91440" bIns="45720" anchor="b">
            <a:noAutofit/>
          </a:bodyPr>
          <a:lstStyle>
            <a:lvl1pPr indent="0" algn="ctr" defTabSz="914400">
              <a:lnSpc>
                <a:spcPct val="90000"/>
              </a:lnSpc>
              <a:buNone/>
              <a:tabLst>
                <a:tab pos="0" algn="l"/>
              </a:tabLst>
              <a:defRPr lang="de-DE" sz="6000" b="0" u="none" strike="noStrike">
                <a:solidFill>
                  <a:schemeClr val="dk1"/>
                </a:solidFill>
                <a:effectLst/>
                <a:uFillTx/>
                <a:latin typeface="Aptos Display"/>
              </a:defRPr>
            </a:lvl1pPr>
          </a:lstStyle>
          <a:p>
            <a:pPr indent="0" algn="ctr" defTabSz="914400">
              <a:lnSpc>
                <a:spcPct val="90000"/>
              </a:lnSpc>
              <a:buNone/>
              <a:tabLst>
                <a:tab pos="0" algn="l"/>
              </a:tabLst>
            </a:pPr>
            <a:r>
              <a:rPr lang="de-DE" sz="6000" b="0" u="none" strike="noStrike">
                <a:solidFill>
                  <a:schemeClr val="dk1"/>
                </a:solidFill>
                <a:effectLst/>
                <a:uFillTx/>
                <a:latin typeface="Aptos Display"/>
              </a:rPr>
              <a:t>Mastertitelformat bearbeiten</a:t>
            </a:r>
            <a:endParaRPr lang="de-DE" sz="6000" b="0" u="none" strike="noStrike">
              <a:solidFill>
                <a:schemeClr val="dk1"/>
              </a:solidFill>
              <a:effectLst/>
              <a:uFillTx/>
              <a:latin typeface="Aptos Display"/>
            </a:endParaRPr>
          </a:p>
        </p:txBody>
      </p:sp>
      <p:sp>
        <p:nvSpPr>
          <p:cNvPr id="18" name="PlaceHolder 2"/>
          <p:cNvSpPr>
            <a:spLocks noGrp="1"/>
          </p:cNvSpPr>
          <p:nvPr>
            <p:ph type="dt" idx="10"/>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l" defTabSz="914400">
              <a:lnSpc>
                <a:spcPct val="100000"/>
              </a:lnSpc>
              <a:buNone/>
              <a:tabLst>
                <a:tab pos="0" algn="l"/>
              </a:tabLst>
            </a:pPr>
            <a:r>
              <a:rPr lang="de-DE" sz="1200" b="0" u="none" strike="noStrike">
                <a:solidFill>
                  <a:schemeClr val="dk1">
                    <a:tint val="82000"/>
                  </a:schemeClr>
                </a:solidFill>
                <a:effectLst/>
                <a:uFillTx/>
                <a:latin typeface="Aptos"/>
              </a:rPr>
              <a:t>&lt;Datum/Uhrzeit&gt;</a:t>
            </a:r>
            <a:endParaRPr lang="de-DE" sz="1200" b="0" u="none" strike="noStrike">
              <a:solidFill>
                <a:srgbClr val="000000"/>
              </a:solidFill>
              <a:effectLst/>
              <a:uFillTx/>
              <a:latin typeface="Calibri"/>
            </a:endParaRPr>
          </a:p>
        </p:txBody>
      </p:sp>
      <p:sp>
        <p:nvSpPr>
          <p:cNvPr id="19" name="PlaceHolder 3"/>
          <p:cNvSpPr>
            <a:spLocks noGrp="1"/>
          </p:cNvSpPr>
          <p:nvPr>
            <p:ph type="ftr" idx="11"/>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u="none" strike="noStrike">
                <a:solidFill>
                  <a:srgbClr val="000000"/>
                </a:solidFill>
                <a:effectLst/>
                <a:uFillTx/>
                <a:latin typeface="Calibri"/>
              </a:defRPr>
            </a:lvl1pPr>
          </a:lstStyle>
          <a:p>
            <a:pPr indent="0" algn="ctr">
              <a:lnSpc>
                <a:spcPct val="100000"/>
              </a:lnSpc>
              <a:buNone/>
              <a:tabLst>
                <a:tab pos="0" algn="l"/>
              </a:tabLst>
            </a:pPr>
            <a:r>
              <a:rPr lang="de-DE"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20" name="PlaceHolder 4"/>
          <p:cNvSpPr>
            <a:spLocks noGrp="1"/>
          </p:cNvSpPr>
          <p:nvPr>
            <p:ph type="sldNum" idx="12"/>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C6525601-B3EA-4E71-BEDA-2E42331D426D}" type="slidenum">
              <a:rPr lang="de-DE" sz="1200" b="0" u="none" strike="noStrike">
                <a:solidFill>
                  <a:schemeClr val="dk1">
                    <a:tint val="82000"/>
                  </a:schemeClr>
                </a:solidFill>
                <a:effectLst/>
                <a:uFillTx/>
                <a:latin typeface="Aptos"/>
              </a:rPr>
              <a:t>&lt;Foliennummer&gt;</a:t>
            </a:fld>
            <a:endParaRPr lang="de-DE" sz="1200" b="0" u="none" strike="noStrike">
              <a:solidFill>
                <a:srgbClr val="000000"/>
              </a:solidFill>
              <a:effectLst/>
              <a:uFillTx/>
              <a:latin typeface="Calibri"/>
            </a:endParaRPr>
          </a:p>
        </p:txBody>
      </p:sp>
      <p:sp>
        <p:nvSpPr>
          <p:cNvPr id="21" name="PlaceHolder 5"/>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lvl1pPr algn="l" defTabSz="914400">
              <a:lnSpc>
                <a:spcPct val="90000"/>
              </a:lnSpc>
              <a:spcBef>
                <a:spcPts val="1001"/>
              </a:spcBef>
              <a:buClr>
                <a:srgbClr val="000000"/>
              </a:buClr>
              <a:buFont typeface="Arial"/>
              <a:buChar char="•"/>
              <a:defRPr lang="de-DE" sz="2800" b="0" u="none" strike="noStrike">
                <a:solidFill>
                  <a:schemeClr val="dk1"/>
                </a:solidFill>
                <a:effectLst/>
                <a:uFillTx/>
                <a:latin typeface="Aptos"/>
              </a:defRPr>
            </a:lvl1pPr>
            <a:lvl2pPr lvl="1" algn="l" defTabSz="914400">
              <a:lnSpc>
                <a:spcPct val="90000"/>
              </a:lnSpc>
              <a:spcBef>
                <a:spcPts val="499"/>
              </a:spcBef>
              <a:buClr>
                <a:srgbClr val="000000"/>
              </a:buClr>
              <a:buSzPct val="75000"/>
              <a:buFont typeface="Symbol" charset="2"/>
              <a:buChar char=""/>
              <a:defRPr lang="de-DE" sz="2400" b="0" u="none" strike="noStrike">
                <a:solidFill>
                  <a:schemeClr val="dk1"/>
                </a:solidFill>
                <a:effectLst/>
                <a:uFillTx/>
                <a:latin typeface="Aptos"/>
              </a:defRPr>
            </a:lvl2pPr>
            <a:lvl3pPr lvl="2" algn="l" defTabSz="914400">
              <a:lnSpc>
                <a:spcPct val="90000"/>
              </a:lnSpc>
              <a:spcBef>
                <a:spcPts val="499"/>
              </a:spcBef>
              <a:buClr>
                <a:srgbClr val="000000"/>
              </a:buClr>
              <a:buSzPct val="45000"/>
              <a:buFont typeface="Wingdings" charset="2"/>
              <a:buChar char=""/>
              <a:defRPr lang="de-DE" sz="2000" b="0" u="none" strike="noStrike">
                <a:solidFill>
                  <a:schemeClr val="dk1"/>
                </a:solidFill>
                <a:effectLst/>
                <a:uFillTx/>
                <a:latin typeface="Aptos"/>
              </a:defRPr>
            </a:lvl3pPr>
            <a:lvl4pPr lvl="3" algn="l" defTabSz="914400">
              <a:lnSpc>
                <a:spcPct val="90000"/>
              </a:lnSpc>
              <a:spcBef>
                <a:spcPts val="499"/>
              </a:spcBef>
              <a:buClr>
                <a:srgbClr val="000000"/>
              </a:buClr>
              <a:buSzPct val="75000"/>
              <a:buFont typeface="Symbol" charset="2"/>
              <a:buChar char=""/>
              <a:defRPr lang="de-DE" sz="1800" b="0" u="none" strike="noStrike">
                <a:solidFill>
                  <a:schemeClr val="dk1"/>
                </a:solidFill>
                <a:effectLst/>
                <a:uFillTx/>
                <a:latin typeface="Aptos"/>
              </a:defRPr>
            </a:lvl4pPr>
            <a:lvl5pPr lvl="4" algn="l" defTabSz="914400">
              <a:lnSpc>
                <a:spcPct val="90000"/>
              </a:lnSpc>
              <a:spcBef>
                <a:spcPts val="499"/>
              </a:spcBef>
              <a:buClr>
                <a:srgbClr val="000000"/>
              </a:buClr>
              <a:buSzPct val="45000"/>
              <a:buFont typeface="Wingdings" charset="2"/>
              <a:buChar char=""/>
              <a:defRPr lang="de-DE" sz="1800" b="0" u="none" strike="noStrike">
                <a:solidFill>
                  <a:schemeClr val="dk1"/>
                </a:solidFill>
                <a:effectLst/>
                <a:uFillTx/>
                <a:latin typeface="Aptos"/>
              </a:defRPr>
            </a:lvl5pPr>
            <a:lvl6pPr lvl="5" algn="l" defTabSz="914400">
              <a:lnSpc>
                <a:spcPct val="90000"/>
              </a:lnSpc>
              <a:spcBef>
                <a:spcPts val="283"/>
              </a:spcBef>
              <a:buClr>
                <a:srgbClr val="000000"/>
              </a:buClr>
              <a:buSzPct val="45000"/>
              <a:buFont typeface="Wingdings" charset="2"/>
              <a:buChar char=""/>
              <a:defRPr lang="de-DE" sz="2000" b="0" u="none" strike="noStrike">
                <a:solidFill>
                  <a:schemeClr val="dk1"/>
                </a:solidFill>
                <a:effectLst/>
                <a:uFillTx/>
                <a:latin typeface="Aptos"/>
              </a:defRPr>
            </a:lvl6pPr>
            <a:lvl7pPr lvl="6" algn="l" defTabSz="914400">
              <a:lnSpc>
                <a:spcPct val="90000"/>
              </a:lnSpc>
              <a:spcBef>
                <a:spcPts val="283"/>
              </a:spcBef>
              <a:buClr>
                <a:srgbClr val="000000"/>
              </a:buClr>
              <a:buSzPct val="45000"/>
              <a:buFont typeface="Wingdings" charset="2"/>
              <a:buChar char=""/>
              <a:defRPr lang="de-DE" sz="2000" b="0" u="none" strike="noStrike">
                <a:solidFill>
                  <a:schemeClr val="dk1"/>
                </a:solidFill>
                <a:effectLst/>
                <a:uFillTx/>
                <a:latin typeface="Aptos"/>
              </a:defRPr>
            </a:lvl7pPr>
          </a:lstStyle>
          <a:p>
            <a:pPr marL="228600" indent="-228600" algn="l" defTabSz="914400">
              <a:lnSpc>
                <a:spcPct val="90000"/>
              </a:lnSpc>
              <a:spcBef>
                <a:spcPts val="1001"/>
              </a:spcBef>
              <a:buClr>
                <a:srgbClr val="000000"/>
              </a:buClr>
              <a:buFont typeface="Arial"/>
              <a:buChar char="•"/>
            </a:pPr>
            <a:r>
              <a:rPr lang="de-DE" sz="2800" b="0" u="none" strike="noStrike">
                <a:solidFill>
                  <a:schemeClr val="dk1"/>
                </a:solidFill>
                <a:effectLst/>
                <a:uFillTx/>
                <a:latin typeface="Aptos"/>
              </a:rPr>
              <a:t>Format des Gliederungstextes durch Klicken bearbeiten</a:t>
            </a:r>
            <a:endParaRPr lang="de-DE" sz="2800" b="0" u="none" strike="noStrike">
              <a:solidFill>
                <a:schemeClr val="dk1"/>
              </a:solidFill>
              <a:effectLst/>
              <a:uFillTx/>
              <a:latin typeface="Aptos"/>
            </a:endParaRPr>
          </a:p>
          <a:p>
            <a:pPr marL="864000" lvl="1" indent="-324000" algn="l" defTabSz="914400">
              <a:lnSpc>
                <a:spcPct val="90000"/>
              </a:lnSpc>
              <a:spcBef>
                <a:spcPts val="499"/>
              </a:spcBef>
              <a:buClr>
                <a:srgbClr val="000000"/>
              </a:buClr>
              <a:buSzPct val="75000"/>
              <a:buFont typeface="Symbol" charset="2"/>
              <a:buChar char=""/>
            </a:pPr>
            <a:r>
              <a:rPr lang="de-DE" sz="2400" b="0" u="none" strike="noStrike">
                <a:solidFill>
                  <a:schemeClr val="dk1"/>
                </a:solidFill>
                <a:effectLst/>
                <a:uFillTx/>
                <a:latin typeface="Aptos"/>
              </a:rPr>
              <a:t>Zweite Gliederungsebene</a:t>
            </a:r>
            <a:endParaRPr lang="de-DE" sz="2400" b="0" u="none" strike="noStrike">
              <a:solidFill>
                <a:schemeClr val="dk1"/>
              </a:solidFill>
              <a:effectLst/>
              <a:uFillTx/>
              <a:latin typeface="Aptos"/>
            </a:endParaRPr>
          </a:p>
          <a:p>
            <a:pPr marL="1296000" lvl="2" indent="-288000" algn="l" defTabSz="914400">
              <a:lnSpc>
                <a:spcPct val="90000"/>
              </a:lnSpc>
              <a:spcBef>
                <a:spcPts val="499"/>
              </a:spcBef>
              <a:buClr>
                <a:srgbClr val="000000"/>
              </a:buClr>
              <a:buSzPct val="45000"/>
              <a:buFont typeface="Wingdings" charset="2"/>
              <a:buChar char=""/>
            </a:pPr>
            <a:r>
              <a:rPr lang="de-DE" sz="2000" b="0" u="none" strike="noStrike">
                <a:solidFill>
                  <a:schemeClr val="dk1"/>
                </a:solidFill>
                <a:effectLst/>
                <a:uFillTx/>
                <a:latin typeface="Aptos"/>
              </a:rPr>
              <a:t>Dritte Gliederungsebene</a:t>
            </a:r>
            <a:endParaRPr lang="de-DE" sz="2000" b="0" u="none" strike="noStrike">
              <a:solidFill>
                <a:schemeClr val="dk1"/>
              </a:solidFill>
              <a:effectLst/>
              <a:uFillTx/>
              <a:latin typeface="Aptos"/>
            </a:endParaRPr>
          </a:p>
          <a:p>
            <a:pPr marL="1728000" lvl="3" indent="-216000" algn="l" defTabSz="914400">
              <a:lnSpc>
                <a:spcPct val="90000"/>
              </a:lnSpc>
              <a:spcBef>
                <a:spcPts val="499"/>
              </a:spcBef>
              <a:buClr>
                <a:srgbClr val="000000"/>
              </a:buClr>
              <a:buSzPct val="75000"/>
              <a:buFont typeface="Symbol" charset="2"/>
              <a:buChar char=""/>
            </a:pPr>
            <a:r>
              <a:rPr lang="de-DE" sz="1800" b="0" u="none" strike="noStrike">
                <a:solidFill>
                  <a:schemeClr val="dk1"/>
                </a:solidFill>
                <a:effectLst/>
                <a:uFillTx/>
                <a:latin typeface="Aptos"/>
              </a:rPr>
              <a:t>Vierte Gliederungsebene</a:t>
            </a:r>
            <a:endParaRPr lang="de-DE" sz="1800" b="0" u="none" strike="noStrike">
              <a:solidFill>
                <a:schemeClr val="dk1"/>
              </a:solidFill>
              <a:effectLst/>
              <a:uFillTx/>
              <a:latin typeface="Aptos"/>
            </a:endParaRPr>
          </a:p>
          <a:p>
            <a:pPr marL="2160000" lvl="4" indent="-216000" algn="l" defTabSz="914400">
              <a:lnSpc>
                <a:spcPct val="90000"/>
              </a:lnSpc>
              <a:spcBef>
                <a:spcPts val="499"/>
              </a:spcBef>
              <a:buClr>
                <a:srgbClr val="000000"/>
              </a:buClr>
              <a:buSzPct val="45000"/>
              <a:buFont typeface="Wingdings" charset="2"/>
              <a:buChar char=""/>
            </a:pPr>
            <a:r>
              <a:rPr lang="de-DE" sz="1800" b="0" u="none" strike="noStrike">
                <a:solidFill>
                  <a:schemeClr val="dk1"/>
                </a:solidFill>
                <a:effectLst/>
                <a:uFillTx/>
                <a:latin typeface="Aptos"/>
              </a:rPr>
              <a:t>Fünfte Gliederungsebene</a:t>
            </a:r>
            <a:endParaRPr lang="de-DE" sz="1800" b="0" u="none" strike="noStrike">
              <a:solidFill>
                <a:schemeClr val="dk1"/>
              </a:solidFill>
              <a:effectLst/>
              <a:uFillTx/>
              <a:latin typeface="Aptos"/>
            </a:endParaRPr>
          </a:p>
          <a:p>
            <a:pPr marL="2592000" lvl="5" indent="-216000" algn="l"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ptos"/>
              </a:rPr>
              <a:t>Sechste Gliederungsebene</a:t>
            </a:r>
            <a:endParaRPr lang="de-DE" sz="2000" b="0" u="none" strike="noStrike">
              <a:solidFill>
                <a:schemeClr val="dk1"/>
              </a:solidFill>
              <a:effectLst/>
              <a:uFillTx/>
              <a:latin typeface="Aptos"/>
            </a:endParaRPr>
          </a:p>
          <a:p>
            <a:pPr marL="3024000" lvl="6" indent="-216000" algn="l"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ptos"/>
              </a:rPr>
              <a:t>Siebte Gliederungsebene</a:t>
            </a:r>
            <a:endParaRPr lang="de-DE" sz="2000" b="0" u="none" strike="noStrike">
              <a:solidFill>
                <a:schemeClr val="dk1"/>
              </a:solidFill>
              <a:effectLst/>
              <a:uFillTx/>
              <a:latin typeface="Apto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el und vertikaler Text">
    <p:bg>
      <p:bgPr>
        <a:solidFill>
          <a:srgbClr val="FFFFFF"/>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de-DE" sz="4400" b="0" u="none" strike="noStrike">
                <a:solidFill>
                  <a:schemeClr val="dk1"/>
                </a:solidFill>
                <a:effectLst/>
                <a:uFillTx/>
                <a:latin typeface="Aptos Display"/>
              </a:defRPr>
            </a:lvl1pPr>
          </a:lstStyle>
          <a:p>
            <a:pPr indent="0" algn="l" defTabSz="914400">
              <a:lnSpc>
                <a:spcPct val="90000"/>
              </a:lnSpc>
              <a:buNone/>
              <a:tabLst>
                <a:tab pos="0" algn="l"/>
              </a:tabLst>
            </a:pPr>
            <a:r>
              <a:rPr lang="de-DE" sz="4400" b="0" u="none" strike="noStrike">
                <a:solidFill>
                  <a:schemeClr val="dk1"/>
                </a:solidFill>
                <a:effectLst/>
                <a:uFillTx/>
                <a:latin typeface="Aptos Display"/>
              </a:rPr>
              <a:t>Mastertitelformat bearbeiten</a:t>
            </a:r>
            <a:endParaRPr lang="de-DE" sz="4400" b="0" u="none" strike="noStrike">
              <a:solidFill>
                <a:schemeClr val="dk1"/>
              </a:solidFill>
              <a:effectLst/>
              <a:uFillTx/>
              <a:latin typeface="Aptos Display"/>
            </a:endParaRPr>
          </a:p>
        </p:txBody>
      </p:sp>
      <p:sp>
        <p:nvSpPr>
          <p:cNvPr id="23" name="PlaceHolder 2"/>
          <p:cNvSpPr>
            <a:spLocks noGrp="1"/>
          </p:cNvSpPr>
          <p:nvPr>
            <p:ph type="body"/>
          </p:nvPr>
        </p:nvSpPr>
        <p:spPr>
          <a:xfrm>
            <a:off x="838080" y="1825560"/>
            <a:ext cx="10514880" cy="4350600"/>
          </a:xfrm>
          <a:prstGeom prst="rect">
            <a:avLst/>
          </a:prstGeom>
          <a:noFill/>
          <a:ln w="0">
            <a:noFill/>
          </a:ln>
        </p:spPr>
        <p:txBody>
          <a:bodyPr lIns="91440" tIns="45720" rIns="91440" bIns="45720" anchor="t" vert="eaVert">
            <a:noAutofit/>
          </a:bodyPr>
          <a:lstStyle>
            <a:lvl1pPr algn="l" defTabSz="914400">
              <a:lnSpc>
                <a:spcPct val="90000"/>
              </a:lnSpc>
              <a:spcBef>
                <a:spcPts val="1001"/>
              </a:spcBef>
              <a:buClr>
                <a:srgbClr val="000000"/>
              </a:buClr>
              <a:buFont typeface="Arial"/>
              <a:buChar char="•"/>
              <a:defRPr lang="de-DE" sz="2800" b="0" u="none" strike="noStrike">
                <a:solidFill>
                  <a:schemeClr val="dk1"/>
                </a:solidFill>
                <a:effectLst/>
                <a:uFillTx/>
                <a:latin typeface="Aptos"/>
              </a:defRPr>
            </a:lvl1pPr>
            <a:lvl2pPr lvl="1" algn="l" defTabSz="914400">
              <a:lnSpc>
                <a:spcPct val="90000"/>
              </a:lnSpc>
              <a:spcBef>
                <a:spcPts val="499"/>
              </a:spcBef>
              <a:buClr>
                <a:srgbClr val="000000"/>
              </a:buClr>
              <a:buFont typeface="Arial"/>
              <a:buChar char="•"/>
              <a:defRPr lang="de-DE" sz="2400" b="0" u="none" strike="noStrike">
                <a:solidFill>
                  <a:schemeClr val="dk1"/>
                </a:solidFill>
                <a:effectLst/>
                <a:uFillTx/>
                <a:latin typeface="Aptos"/>
              </a:defRPr>
            </a:lvl2pPr>
            <a:lvl3pPr lvl="2" algn="l" defTabSz="914400">
              <a:lnSpc>
                <a:spcPct val="90000"/>
              </a:lnSpc>
              <a:spcBef>
                <a:spcPts val="499"/>
              </a:spcBef>
              <a:buClr>
                <a:srgbClr val="000000"/>
              </a:buClr>
              <a:buFont typeface="Arial"/>
              <a:buChar char="•"/>
              <a:defRPr lang="de-DE" sz="2000" b="0" u="none" strike="noStrike">
                <a:solidFill>
                  <a:schemeClr val="dk1"/>
                </a:solidFill>
                <a:effectLst/>
                <a:uFillTx/>
                <a:latin typeface="Aptos"/>
              </a:defRPr>
            </a:lvl3pPr>
            <a:lvl4pPr lvl="3" algn="l" defTabSz="914400">
              <a:lnSpc>
                <a:spcPct val="90000"/>
              </a:lnSpc>
              <a:spcBef>
                <a:spcPts val="499"/>
              </a:spcBef>
              <a:buClr>
                <a:srgbClr val="000000"/>
              </a:buClr>
              <a:buFont typeface="Arial"/>
              <a:buChar char="•"/>
              <a:defRPr lang="de-DE" sz="1800" b="0" u="none" strike="noStrike">
                <a:solidFill>
                  <a:schemeClr val="dk1"/>
                </a:solidFill>
                <a:effectLst/>
                <a:uFillTx/>
                <a:latin typeface="Aptos"/>
              </a:defRPr>
            </a:lvl4pPr>
            <a:lvl5pPr lvl="4" algn="l" defTabSz="914400">
              <a:lnSpc>
                <a:spcPct val="90000"/>
              </a:lnSpc>
              <a:spcBef>
                <a:spcPts val="499"/>
              </a:spcBef>
              <a:buClr>
                <a:srgbClr val="000000"/>
              </a:buClr>
              <a:buFont typeface="Arial"/>
              <a:buChar char="•"/>
              <a:defRPr lang="de-DE" sz="1800" b="0" u="none" strike="noStrike">
                <a:solidFill>
                  <a:schemeClr val="dk1"/>
                </a:solidFill>
                <a:effectLst/>
                <a:uFillTx/>
                <a:latin typeface="Aptos"/>
              </a:defRPr>
            </a:lvl5pPr>
          </a:lstStyle>
          <a:p>
            <a:pPr marL="228600" indent="-228600" algn="l" defTabSz="914400">
              <a:lnSpc>
                <a:spcPct val="90000"/>
              </a:lnSpc>
              <a:spcBef>
                <a:spcPts val="1001"/>
              </a:spcBef>
              <a:buClr>
                <a:srgbClr val="000000"/>
              </a:buClr>
              <a:buFont typeface="Arial"/>
              <a:buChar char="•"/>
            </a:pPr>
            <a:r>
              <a:rPr lang="de-DE" sz="2800" b="0" u="none" strike="noStrike">
                <a:solidFill>
                  <a:schemeClr val="dk1"/>
                </a:solidFill>
                <a:effectLst/>
                <a:uFillTx/>
                <a:latin typeface="Aptos"/>
              </a:rPr>
              <a:t>Mastertextformat bearbeiten</a:t>
            </a:r>
            <a:endParaRPr lang="de-DE" sz="28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pPr>
            <a:r>
              <a:rPr lang="de-DE" sz="2400" b="0" u="none" strike="noStrike">
                <a:solidFill>
                  <a:schemeClr val="dk1"/>
                </a:solidFill>
                <a:effectLst/>
                <a:uFillTx/>
                <a:latin typeface="Aptos"/>
              </a:rPr>
              <a:t>Zweite Ebene</a:t>
            </a:r>
            <a:endParaRPr lang="de-DE" sz="2400" b="0" u="none" strike="noStrike">
              <a:solidFill>
                <a:schemeClr val="dk1"/>
              </a:solidFill>
              <a:effectLst/>
              <a:uFillTx/>
              <a:latin typeface="Aptos"/>
            </a:endParaRPr>
          </a:p>
          <a:p>
            <a:pPr marL="1143000" lvl="2" indent="-228600" algn="l" defTabSz="914400">
              <a:lnSpc>
                <a:spcPct val="90000"/>
              </a:lnSpc>
              <a:spcBef>
                <a:spcPts val="499"/>
              </a:spcBef>
              <a:buClr>
                <a:srgbClr val="000000"/>
              </a:buClr>
              <a:buFont typeface="Arial"/>
              <a:buChar char="•"/>
            </a:pPr>
            <a:r>
              <a:rPr lang="de-DE" sz="2000" b="0" u="none" strike="noStrike">
                <a:solidFill>
                  <a:schemeClr val="dk1"/>
                </a:solidFill>
                <a:effectLst/>
                <a:uFillTx/>
                <a:latin typeface="Aptos"/>
              </a:rPr>
              <a:t>Dritte Ebene</a:t>
            </a:r>
            <a:endParaRPr lang="de-DE" sz="2000" b="0" u="none" strike="noStrike">
              <a:solidFill>
                <a:schemeClr val="dk1"/>
              </a:solidFill>
              <a:effectLst/>
              <a:uFillTx/>
              <a:latin typeface="Aptos"/>
            </a:endParaRPr>
          </a:p>
          <a:p>
            <a:pPr marL="1600200" lvl="3" indent="-228600" algn="l" defTabSz="914400">
              <a:lnSpc>
                <a:spcPct val="90000"/>
              </a:lnSpc>
              <a:spcBef>
                <a:spcPts val="499"/>
              </a:spcBef>
              <a:buClr>
                <a:srgbClr val="000000"/>
              </a:buClr>
              <a:buFont typeface="Arial"/>
              <a:buChar char="•"/>
            </a:pPr>
            <a:r>
              <a:rPr lang="de-DE" sz="1800" b="0" u="none" strike="noStrike">
                <a:solidFill>
                  <a:schemeClr val="dk1"/>
                </a:solidFill>
                <a:effectLst/>
                <a:uFillTx/>
                <a:latin typeface="Aptos"/>
              </a:rPr>
              <a:t>Vierte Ebene</a:t>
            </a:r>
            <a:endParaRPr lang="de-DE" sz="1800" b="0" u="none" strike="noStrike">
              <a:solidFill>
                <a:schemeClr val="dk1"/>
              </a:solidFill>
              <a:effectLst/>
              <a:uFillTx/>
              <a:latin typeface="Aptos"/>
            </a:endParaRPr>
          </a:p>
          <a:p>
            <a:pPr marL="2057400" lvl="4" indent="-228600" algn="l" defTabSz="914400">
              <a:lnSpc>
                <a:spcPct val="90000"/>
              </a:lnSpc>
              <a:spcBef>
                <a:spcPts val="499"/>
              </a:spcBef>
              <a:buClr>
                <a:srgbClr val="000000"/>
              </a:buClr>
              <a:buFont typeface="Arial"/>
              <a:buChar char="•"/>
            </a:pPr>
            <a:r>
              <a:rPr lang="de-DE" sz="1800" b="0" u="none" strike="noStrike">
                <a:solidFill>
                  <a:schemeClr val="dk1"/>
                </a:solidFill>
                <a:effectLst/>
                <a:uFillTx/>
                <a:latin typeface="Aptos"/>
              </a:rPr>
              <a:t>Fünfte Ebene</a:t>
            </a:r>
            <a:endParaRPr lang="de-DE" sz="1800" b="0" u="none" strike="noStrike">
              <a:solidFill>
                <a:schemeClr val="dk1"/>
              </a:solidFill>
              <a:effectLst/>
              <a:uFillTx/>
              <a:latin typeface="Aptos"/>
            </a:endParaRPr>
          </a:p>
        </p:txBody>
      </p:sp>
      <p:sp>
        <p:nvSpPr>
          <p:cNvPr id="24" name="PlaceHolder 3"/>
          <p:cNvSpPr>
            <a:spLocks noGrp="1"/>
          </p:cNvSpPr>
          <p:nvPr>
            <p:ph type="dt" idx="13"/>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l" defTabSz="914400">
              <a:lnSpc>
                <a:spcPct val="100000"/>
              </a:lnSpc>
              <a:buNone/>
              <a:tabLst>
                <a:tab pos="0" algn="l"/>
              </a:tabLst>
            </a:pPr>
            <a:r>
              <a:rPr lang="de-DE" sz="1200" b="0" u="none" strike="noStrike">
                <a:solidFill>
                  <a:schemeClr val="dk1">
                    <a:tint val="82000"/>
                  </a:schemeClr>
                </a:solidFill>
                <a:effectLst/>
                <a:uFillTx/>
                <a:latin typeface="Aptos"/>
              </a:rPr>
              <a:t>&lt;Datum/Uhrzeit&gt;</a:t>
            </a:r>
            <a:endParaRPr lang="de-DE" sz="1200" b="0" u="none" strike="noStrike">
              <a:solidFill>
                <a:srgbClr val="000000"/>
              </a:solidFill>
              <a:effectLst/>
              <a:uFillTx/>
              <a:latin typeface="Calibri"/>
            </a:endParaRPr>
          </a:p>
        </p:txBody>
      </p:sp>
      <p:sp>
        <p:nvSpPr>
          <p:cNvPr id="25" name="PlaceHolder 4"/>
          <p:cNvSpPr>
            <a:spLocks noGrp="1"/>
          </p:cNvSpPr>
          <p:nvPr>
            <p:ph type="ftr" idx="14"/>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u="none" strike="noStrike">
                <a:solidFill>
                  <a:srgbClr val="000000"/>
                </a:solidFill>
                <a:effectLst/>
                <a:uFillTx/>
                <a:latin typeface="Calibri"/>
              </a:defRPr>
            </a:lvl1pPr>
          </a:lstStyle>
          <a:p>
            <a:pPr indent="0" algn="ctr">
              <a:lnSpc>
                <a:spcPct val="100000"/>
              </a:lnSpc>
              <a:buNone/>
              <a:tabLst>
                <a:tab pos="0" algn="l"/>
              </a:tabLst>
            </a:pPr>
            <a:r>
              <a:rPr lang="de-DE"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26" name="PlaceHolder 5"/>
          <p:cNvSpPr>
            <a:spLocks noGrp="1"/>
          </p:cNvSpPr>
          <p:nvPr>
            <p:ph type="sldNum" idx="15"/>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CB147C7F-DAD5-4050-9075-E6DADD702E88}" type="slidenum">
              <a:rPr lang="de-DE" sz="1200" b="0" u="none" strike="noStrike">
                <a:solidFill>
                  <a:schemeClr val="dk1">
                    <a:tint val="82000"/>
                  </a:schemeClr>
                </a:solidFill>
                <a:effectLst/>
                <a:uFillTx/>
                <a:latin typeface="Aptos"/>
              </a:rPr>
              <a:t>&lt;Foliennummer&gt;</a:t>
            </a:fld>
            <a:endParaRPr lang="de-DE" sz="1200" b="0" u="none" strike="noStrike">
              <a:solidFill>
                <a:srgbClr val="000000"/>
              </a:solidFill>
              <a:effectLst/>
              <a:uFillTx/>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kaler Titel und Text">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8724960" y="365040"/>
            <a:ext cx="2628360" cy="5811120"/>
          </a:xfrm>
          <a:prstGeom prst="rect">
            <a:avLst/>
          </a:prstGeom>
          <a:noFill/>
          <a:ln w="0">
            <a:noFill/>
          </a:ln>
        </p:spPr>
        <p:txBody>
          <a:bodyPr lIns="91440" tIns="45720" rIns="91440" bIns="45720" anchor="ctr" vert="eaVert">
            <a:noAutofit/>
          </a:bodyPr>
          <a:lstStyle>
            <a:lvl1pPr indent="0" algn="l" defTabSz="914400">
              <a:lnSpc>
                <a:spcPct val="90000"/>
              </a:lnSpc>
              <a:buNone/>
              <a:tabLst>
                <a:tab pos="0" algn="l"/>
              </a:tabLst>
              <a:defRPr lang="de-DE" sz="4400" b="0" u="none" strike="noStrike">
                <a:solidFill>
                  <a:schemeClr val="dk1"/>
                </a:solidFill>
                <a:effectLst/>
                <a:uFillTx/>
                <a:latin typeface="Aptos Display"/>
              </a:defRPr>
            </a:lvl1pPr>
          </a:lstStyle>
          <a:p>
            <a:pPr indent="0" algn="l" defTabSz="914400">
              <a:lnSpc>
                <a:spcPct val="90000"/>
              </a:lnSpc>
              <a:buNone/>
              <a:tabLst>
                <a:tab pos="0" algn="l"/>
              </a:tabLst>
            </a:pPr>
            <a:r>
              <a:rPr lang="de-DE" sz="4400" b="0" u="none" strike="noStrike">
                <a:solidFill>
                  <a:schemeClr val="dk1"/>
                </a:solidFill>
                <a:effectLst/>
                <a:uFillTx/>
                <a:latin typeface="Aptos Display"/>
              </a:rPr>
              <a:t>Mastertitelformat bearbeiten</a:t>
            </a:r>
            <a:endParaRPr lang="de-DE" sz="4400" b="0" u="none" strike="noStrike">
              <a:solidFill>
                <a:schemeClr val="dk1"/>
              </a:solidFill>
              <a:effectLst/>
              <a:uFillTx/>
              <a:latin typeface="Aptos Display"/>
            </a:endParaRPr>
          </a:p>
        </p:txBody>
      </p:sp>
      <p:sp>
        <p:nvSpPr>
          <p:cNvPr id="28" name="PlaceHolder 2"/>
          <p:cNvSpPr>
            <a:spLocks noGrp="1"/>
          </p:cNvSpPr>
          <p:nvPr>
            <p:ph type="body"/>
          </p:nvPr>
        </p:nvSpPr>
        <p:spPr>
          <a:xfrm>
            <a:off x="838080" y="365040"/>
            <a:ext cx="7733520" cy="5811120"/>
          </a:xfrm>
          <a:prstGeom prst="rect">
            <a:avLst/>
          </a:prstGeom>
          <a:noFill/>
          <a:ln w="0">
            <a:noFill/>
          </a:ln>
        </p:spPr>
        <p:txBody>
          <a:bodyPr lIns="91440" tIns="45720" rIns="91440" bIns="45720" anchor="t" vert="eaVert">
            <a:noAutofit/>
          </a:bodyPr>
          <a:lstStyle>
            <a:lvl1pPr algn="l" defTabSz="914400">
              <a:lnSpc>
                <a:spcPct val="90000"/>
              </a:lnSpc>
              <a:spcBef>
                <a:spcPts val="1001"/>
              </a:spcBef>
              <a:buClr>
                <a:srgbClr val="000000"/>
              </a:buClr>
              <a:buFont typeface="Arial"/>
              <a:buChar char="•"/>
              <a:defRPr lang="de-DE" sz="2800" b="0" u="none" strike="noStrike">
                <a:solidFill>
                  <a:schemeClr val="dk1"/>
                </a:solidFill>
                <a:effectLst/>
                <a:uFillTx/>
                <a:latin typeface="Aptos"/>
              </a:defRPr>
            </a:lvl1pPr>
            <a:lvl2pPr lvl="1" algn="l" defTabSz="914400">
              <a:lnSpc>
                <a:spcPct val="90000"/>
              </a:lnSpc>
              <a:spcBef>
                <a:spcPts val="499"/>
              </a:spcBef>
              <a:buClr>
                <a:srgbClr val="000000"/>
              </a:buClr>
              <a:buFont typeface="Arial"/>
              <a:buChar char="•"/>
              <a:defRPr lang="de-DE" sz="2400" b="0" u="none" strike="noStrike">
                <a:solidFill>
                  <a:schemeClr val="dk1"/>
                </a:solidFill>
                <a:effectLst/>
                <a:uFillTx/>
                <a:latin typeface="Aptos"/>
              </a:defRPr>
            </a:lvl2pPr>
            <a:lvl3pPr lvl="2" algn="l" defTabSz="914400">
              <a:lnSpc>
                <a:spcPct val="90000"/>
              </a:lnSpc>
              <a:spcBef>
                <a:spcPts val="499"/>
              </a:spcBef>
              <a:buClr>
                <a:srgbClr val="000000"/>
              </a:buClr>
              <a:buFont typeface="Arial"/>
              <a:buChar char="•"/>
              <a:defRPr lang="de-DE" sz="2000" b="0" u="none" strike="noStrike">
                <a:solidFill>
                  <a:schemeClr val="dk1"/>
                </a:solidFill>
                <a:effectLst/>
                <a:uFillTx/>
                <a:latin typeface="Aptos"/>
              </a:defRPr>
            </a:lvl3pPr>
            <a:lvl4pPr lvl="3" algn="l" defTabSz="914400">
              <a:lnSpc>
                <a:spcPct val="90000"/>
              </a:lnSpc>
              <a:spcBef>
                <a:spcPts val="499"/>
              </a:spcBef>
              <a:buClr>
                <a:srgbClr val="000000"/>
              </a:buClr>
              <a:buFont typeface="Arial"/>
              <a:buChar char="•"/>
              <a:defRPr lang="de-DE" sz="1800" b="0" u="none" strike="noStrike">
                <a:solidFill>
                  <a:schemeClr val="dk1"/>
                </a:solidFill>
                <a:effectLst/>
                <a:uFillTx/>
                <a:latin typeface="Aptos"/>
              </a:defRPr>
            </a:lvl4pPr>
            <a:lvl5pPr lvl="4" algn="l" defTabSz="914400">
              <a:lnSpc>
                <a:spcPct val="90000"/>
              </a:lnSpc>
              <a:spcBef>
                <a:spcPts val="499"/>
              </a:spcBef>
              <a:buClr>
                <a:srgbClr val="000000"/>
              </a:buClr>
              <a:buFont typeface="Arial"/>
              <a:buChar char="•"/>
              <a:defRPr lang="de-DE" sz="1800" b="0" u="none" strike="noStrike">
                <a:solidFill>
                  <a:schemeClr val="dk1"/>
                </a:solidFill>
                <a:effectLst/>
                <a:uFillTx/>
                <a:latin typeface="Aptos"/>
              </a:defRPr>
            </a:lvl5pPr>
          </a:lstStyle>
          <a:p>
            <a:pPr marL="228600" indent="-228600" algn="l" defTabSz="914400">
              <a:lnSpc>
                <a:spcPct val="90000"/>
              </a:lnSpc>
              <a:spcBef>
                <a:spcPts val="1001"/>
              </a:spcBef>
              <a:buClr>
                <a:srgbClr val="000000"/>
              </a:buClr>
              <a:buFont typeface="Arial"/>
              <a:buChar char="•"/>
            </a:pPr>
            <a:r>
              <a:rPr lang="de-DE" sz="2800" b="0" u="none" strike="noStrike">
                <a:solidFill>
                  <a:schemeClr val="dk1"/>
                </a:solidFill>
                <a:effectLst/>
                <a:uFillTx/>
                <a:latin typeface="Aptos"/>
              </a:rPr>
              <a:t>Mastertextformat bearbeiten</a:t>
            </a:r>
            <a:endParaRPr lang="de-DE" sz="28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pPr>
            <a:r>
              <a:rPr lang="de-DE" sz="2400" b="0" u="none" strike="noStrike">
                <a:solidFill>
                  <a:schemeClr val="dk1"/>
                </a:solidFill>
                <a:effectLst/>
                <a:uFillTx/>
                <a:latin typeface="Aptos"/>
              </a:rPr>
              <a:t>Zweite Ebene</a:t>
            </a:r>
            <a:endParaRPr lang="de-DE" sz="2400" b="0" u="none" strike="noStrike">
              <a:solidFill>
                <a:schemeClr val="dk1"/>
              </a:solidFill>
              <a:effectLst/>
              <a:uFillTx/>
              <a:latin typeface="Aptos"/>
            </a:endParaRPr>
          </a:p>
          <a:p>
            <a:pPr marL="1143000" lvl="2" indent="-228600" algn="l" defTabSz="914400">
              <a:lnSpc>
                <a:spcPct val="90000"/>
              </a:lnSpc>
              <a:spcBef>
                <a:spcPts val="499"/>
              </a:spcBef>
              <a:buClr>
                <a:srgbClr val="000000"/>
              </a:buClr>
              <a:buFont typeface="Arial"/>
              <a:buChar char="•"/>
            </a:pPr>
            <a:r>
              <a:rPr lang="de-DE" sz="2000" b="0" u="none" strike="noStrike">
                <a:solidFill>
                  <a:schemeClr val="dk1"/>
                </a:solidFill>
                <a:effectLst/>
                <a:uFillTx/>
                <a:latin typeface="Aptos"/>
              </a:rPr>
              <a:t>Dritte Ebene</a:t>
            </a:r>
            <a:endParaRPr lang="de-DE" sz="2000" b="0" u="none" strike="noStrike">
              <a:solidFill>
                <a:schemeClr val="dk1"/>
              </a:solidFill>
              <a:effectLst/>
              <a:uFillTx/>
              <a:latin typeface="Aptos"/>
            </a:endParaRPr>
          </a:p>
          <a:p>
            <a:pPr marL="1600200" lvl="3" indent="-228600" algn="l" defTabSz="914400">
              <a:lnSpc>
                <a:spcPct val="90000"/>
              </a:lnSpc>
              <a:spcBef>
                <a:spcPts val="499"/>
              </a:spcBef>
              <a:buClr>
                <a:srgbClr val="000000"/>
              </a:buClr>
              <a:buFont typeface="Arial"/>
              <a:buChar char="•"/>
            </a:pPr>
            <a:r>
              <a:rPr lang="de-DE" sz="1800" b="0" u="none" strike="noStrike">
                <a:solidFill>
                  <a:schemeClr val="dk1"/>
                </a:solidFill>
                <a:effectLst/>
                <a:uFillTx/>
                <a:latin typeface="Aptos"/>
              </a:rPr>
              <a:t>Vierte Ebene</a:t>
            </a:r>
            <a:endParaRPr lang="de-DE" sz="1800" b="0" u="none" strike="noStrike">
              <a:solidFill>
                <a:schemeClr val="dk1"/>
              </a:solidFill>
              <a:effectLst/>
              <a:uFillTx/>
              <a:latin typeface="Aptos"/>
            </a:endParaRPr>
          </a:p>
          <a:p>
            <a:pPr marL="2057400" lvl="4" indent="-228600" algn="l" defTabSz="914400">
              <a:lnSpc>
                <a:spcPct val="90000"/>
              </a:lnSpc>
              <a:spcBef>
                <a:spcPts val="499"/>
              </a:spcBef>
              <a:buClr>
                <a:srgbClr val="000000"/>
              </a:buClr>
              <a:buFont typeface="Arial"/>
              <a:buChar char="•"/>
            </a:pPr>
            <a:r>
              <a:rPr lang="de-DE" sz="1800" b="0" u="none" strike="noStrike">
                <a:solidFill>
                  <a:schemeClr val="dk1"/>
                </a:solidFill>
                <a:effectLst/>
                <a:uFillTx/>
                <a:latin typeface="Aptos"/>
              </a:rPr>
              <a:t>Fünfte Ebene</a:t>
            </a:r>
            <a:endParaRPr lang="de-DE" sz="1800" b="0" u="none" strike="noStrike">
              <a:solidFill>
                <a:schemeClr val="dk1"/>
              </a:solidFill>
              <a:effectLst/>
              <a:uFillTx/>
              <a:latin typeface="Aptos"/>
            </a:endParaRPr>
          </a:p>
        </p:txBody>
      </p:sp>
      <p:sp>
        <p:nvSpPr>
          <p:cNvPr id="29" name="PlaceHolder 3"/>
          <p:cNvSpPr>
            <a:spLocks noGrp="1"/>
          </p:cNvSpPr>
          <p:nvPr>
            <p:ph type="dt" idx="16"/>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l" defTabSz="914400">
              <a:lnSpc>
                <a:spcPct val="100000"/>
              </a:lnSpc>
              <a:buNone/>
              <a:tabLst>
                <a:tab pos="0" algn="l"/>
              </a:tabLst>
            </a:pPr>
            <a:r>
              <a:rPr lang="de-DE" sz="1200" b="0" u="none" strike="noStrike">
                <a:solidFill>
                  <a:schemeClr val="dk1">
                    <a:tint val="82000"/>
                  </a:schemeClr>
                </a:solidFill>
                <a:effectLst/>
                <a:uFillTx/>
                <a:latin typeface="Aptos"/>
              </a:rPr>
              <a:t>&lt;Datum/Uhrzeit&gt;</a:t>
            </a:r>
            <a:endParaRPr lang="de-DE" sz="1200" b="0" u="none" strike="noStrike">
              <a:solidFill>
                <a:srgbClr val="000000"/>
              </a:solidFill>
              <a:effectLst/>
              <a:uFillTx/>
              <a:latin typeface="Calibri"/>
            </a:endParaRPr>
          </a:p>
        </p:txBody>
      </p:sp>
      <p:sp>
        <p:nvSpPr>
          <p:cNvPr id="30" name="PlaceHolder 4"/>
          <p:cNvSpPr>
            <a:spLocks noGrp="1"/>
          </p:cNvSpPr>
          <p:nvPr>
            <p:ph type="ftr" idx="17"/>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u="none" strike="noStrike">
                <a:solidFill>
                  <a:srgbClr val="000000"/>
                </a:solidFill>
                <a:effectLst/>
                <a:uFillTx/>
                <a:latin typeface="Calibri"/>
              </a:defRPr>
            </a:lvl1pPr>
          </a:lstStyle>
          <a:p>
            <a:pPr indent="0" algn="ctr">
              <a:lnSpc>
                <a:spcPct val="100000"/>
              </a:lnSpc>
              <a:buNone/>
              <a:tabLst>
                <a:tab pos="0" algn="l"/>
              </a:tabLst>
            </a:pPr>
            <a:r>
              <a:rPr lang="de-DE"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31" name="PlaceHolder 5"/>
          <p:cNvSpPr>
            <a:spLocks noGrp="1"/>
          </p:cNvSpPr>
          <p:nvPr>
            <p:ph type="sldNum" idx="18"/>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1F81CA3D-186D-4F4D-9330-22C1CD52DDCC}" type="slidenum">
              <a:rPr lang="de-DE" sz="1200" b="0" u="none" strike="noStrike">
                <a:solidFill>
                  <a:schemeClr val="dk1">
                    <a:tint val="82000"/>
                  </a:schemeClr>
                </a:solidFill>
                <a:effectLst/>
                <a:uFillTx/>
                <a:latin typeface="Aptos"/>
              </a:rPr>
              <a:t>&lt;Foliennummer&gt;</a:t>
            </a:fld>
            <a:endParaRPr lang="de-DE" sz="1200" b="0" u="none" strike="noStrike">
              <a:solidFill>
                <a:srgbClr val="000000"/>
              </a:solidFill>
              <a:effectLst/>
              <a:uFillTx/>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el und Inhalt">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de-DE" sz="4400" b="0" u="none" strike="noStrike">
                <a:solidFill>
                  <a:schemeClr val="dk1"/>
                </a:solidFill>
                <a:effectLst/>
                <a:uFillTx/>
                <a:latin typeface="Aptos Display"/>
              </a:defRPr>
            </a:lvl1pPr>
          </a:lstStyle>
          <a:p>
            <a:pPr indent="0" algn="l" defTabSz="914400">
              <a:lnSpc>
                <a:spcPct val="90000"/>
              </a:lnSpc>
              <a:buNone/>
              <a:tabLst>
                <a:tab pos="0" algn="l"/>
              </a:tabLst>
            </a:pPr>
            <a:r>
              <a:rPr lang="de-DE" sz="4400" b="0" u="none" strike="noStrike">
                <a:solidFill>
                  <a:schemeClr val="dk1"/>
                </a:solidFill>
                <a:effectLst/>
                <a:uFillTx/>
                <a:latin typeface="Aptos Display"/>
              </a:rPr>
              <a:t>Mastertitelformat bearbeiten</a:t>
            </a:r>
            <a:endParaRPr lang="de-DE" sz="4400" b="0" u="none" strike="noStrike">
              <a:solidFill>
                <a:schemeClr val="dk1"/>
              </a:solidFill>
              <a:effectLst/>
              <a:uFillTx/>
              <a:latin typeface="Aptos Display"/>
            </a:endParaRPr>
          </a:p>
        </p:txBody>
      </p:sp>
      <p:sp>
        <p:nvSpPr>
          <p:cNvPr id="33" name="PlaceHolder 2"/>
          <p:cNvSpPr>
            <a:spLocks noGrp="1"/>
          </p:cNvSpPr>
          <p:nvPr>
            <p:ph type="body"/>
          </p:nvPr>
        </p:nvSpPr>
        <p:spPr>
          <a:xfrm>
            <a:off x="838080" y="1825560"/>
            <a:ext cx="10514880" cy="435060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de-DE" sz="2800" b="0" u="none" strike="noStrike">
                <a:solidFill>
                  <a:schemeClr val="dk1"/>
                </a:solidFill>
                <a:effectLst/>
                <a:uFillTx/>
                <a:latin typeface="Aptos"/>
              </a:defRPr>
            </a:lvl1pPr>
            <a:lvl2pPr lvl="1" algn="l" defTabSz="914400">
              <a:lnSpc>
                <a:spcPct val="90000"/>
              </a:lnSpc>
              <a:spcBef>
                <a:spcPts val="499"/>
              </a:spcBef>
              <a:buClr>
                <a:srgbClr val="000000"/>
              </a:buClr>
              <a:buFont typeface="Arial"/>
              <a:buChar char="•"/>
              <a:defRPr lang="de-DE" sz="2400" b="0" u="none" strike="noStrike">
                <a:solidFill>
                  <a:schemeClr val="dk1"/>
                </a:solidFill>
                <a:effectLst/>
                <a:uFillTx/>
                <a:latin typeface="Aptos"/>
              </a:defRPr>
            </a:lvl2pPr>
            <a:lvl3pPr lvl="2" algn="l" defTabSz="914400">
              <a:lnSpc>
                <a:spcPct val="90000"/>
              </a:lnSpc>
              <a:spcBef>
                <a:spcPts val="499"/>
              </a:spcBef>
              <a:buClr>
                <a:srgbClr val="000000"/>
              </a:buClr>
              <a:buFont typeface="Arial"/>
              <a:buChar char="•"/>
              <a:defRPr lang="de-DE" sz="2000" b="0" u="none" strike="noStrike">
                <a:solidFill>
                  <a:schemeClr val="dk1"/>
                </a:solidFill>
                <a:effectLst/>
                <a:uFillTx/>
                <a:latin typeface="Aptos"/>
              </a:defRPr>
            </a:lvl3pPr>
            <a:lvl4pPr lvl="3" algn="l" defTabSz="914400">
              <a:lnSpc>
                <a:spcPct val="90000"/>
              </a:lnSpc>
              <a:spcBef>
                <a:spcPts val="499"/>
              </a:spcBef>
              <a:buClr>
                <a:srgbClr val="000000"/>
              </a:buClr>
              <a:buFont typeface="Arial"/>
              <a:buChar char="•"/>
              <a:defRPr lang="de-DE" sz="1800" b="0" u="none" strike="noStrike">
                <a:solidFill>
                  <a:schemeClr val="dk1"/>
                </a:solidFill>
                <a:effectLst/>
                <a:uFillTx/>
                <a:latin typeface="Aptos"/>
              </a:defRPr>
            </a:lvl4pPr>
            <a:lvl5pPr lvl="4" algn="l" defTabSz="914400">
              <a:lnSpc>
                <a:spcPct val="90000"/>
              </a:lnSpc>
              <a:spcBef>
                <a:spcPts val="499"/>
              </a:spcBef>
              <a:buClr>
                <a:srgbClr val="000000"/>
              </a:buClr>
              <a:buFont typeface="Arial"/>
              <a:buChar char="•"/>
              <a:defRPr lang="de-DE" sz="1800" b="0" u="none" strike="noStrike">
                <a:solidFill>
                  <a:schemeClr val="dk1"/>
                </a:solidFill>
                <a:effectLst/>
                <a:uFillTx/>
                <a:latin typeface="Aptos"/>
              </a:defRPr>
            </a:lvl5pPr>
          </a:lstStyle>
          <a:p>
            <a:pPr marL="228600" indent="-228600" algn="l" defTabSz="914400">
              <a:lnSpc>
                <a:spcPct val="90000"/>
              </a:lnSpc>
              <a:spcBef>
                <a:spcPts val="1001"/>
              </a:spcBef>
              <a:buClr>
                <a:srgbClr val="000000"/>
              </a:buClr>
              <a:buFont typeface="Arial"/>
              <a:buChar char="•"/>
            </a:pPr>
            <a:r>
              <a:rPr lang="de-DE" sz="2800" b="0" u="none" strike="noStrike">
                <a:solidFill>
                  <a:schemeClr val="dk1"/>
                </a:solidFill>
                <a:effectLst/>
                <a:uFillTx/>
                <a:latin typeface="Aptos"/>
              </a:rPr>
              <a:t>Mastertextformat bearbeiten</a:t>
            </a:r>
            <a:endParaRPr lang="de-DE" sz="28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pPr>
            <a:r>
              <a:rPr lang="de-DE" sz="2400" b="0" u="none" strike="noStrike">
                <a:solidFill>
                  <a:schemeClr val="dk1"/>
                </a:solidFill>
                <a:effectLst/>
                <a:uFillTx/>
                <a:latin typeface="Aptos"/>
              </a:rPr>
              <a:t>Zweite Ebene</a:t>
            </a:r>
            <a:endParaRPr lang="de-DE" sz="2400" b="0" u="none" strike="noStrike">
              <a:solidFill>
                <a:schemeClr val="dk1"/>
              </a:solidFill>
              <a:effectLst/>
              <a:uFillTx/>
              <a:latin typeface="Aptos"/>
            </a:endParaRPr>
          </a:p>
          <a:p>
            <a:pPr marL="1143000" lvl="2" indent="-228600" algn="l" defTabSz="914400">
              <a:lnSpc>
                <a:spcPct val="90000"/>
              </a:lnSpc>
              <a:spcBef>
                <a:spcPts val="499"/>
              </a:spcBef>
              <a:buClr>
                <a:srgbClr val="000000"/>
              </a:buClr>
              <a:buFont typeface="Arial"/>
              <a:buChar char="•"/>
            </a:pPr>
            <a:r>
              <a:rPr lang="de-DE" sz="2000" b="0" u="none" strike="noStrike">
                <a:solidFill>
                  <a:schemeClr val="dk1"/>
                </a:solidFill>
                <a:effectLst/>
                <a:uFillTx/>
                <a:latin typeface="Aptos"/>
              </a:rPr>
              <a:t>Dritte Ebene</a:t>
            </a:r>
            <a:endParaRPr lang="de-DE" sz="2000" b="0" u="none" strike="noStrike">
              <a:solidFill>
                <a:schemeClr val="dk1"/>
              </a:solidFill>
              <a:effectLst/>
              <a:uFillTx/>
              <a:latin typeface="Aptos"/>
            </a:endParaRPr>
          </a:p>
          <a:p>
            <a:pPr marL="1600200" lvl="3" indent="-228600" algn="l" defTabSz="914400">
              <a:lnSpc>
                <a:spcPct val="90000"/>
              </a:lnSpc>
              <a:spcBef>
                <a:spcPts val="499"/>
              </a:spcBef>
              <a:buClr>
                <a:srgbClr val="000000"/>
              </a:buClr>
              <a:buFont typeface="Arial"/>
              <a:buChar char="•"/>
            </a:pPr>
            <a:r>
              <a:rPr lang="de-DE" sz="1800" b="0" u="none" strike="noStrike">
                <a:solidFill>
                  <a:schemeClr val="dk1"/>
                </a:solidFill>
                <a:effectLst/>
                <a:uFillTx/>
                <a:latin typeface="Aptos"/>
              </a:rPr>
              <a:t>Vierte Ebene</a:t>
            </a:r>
            <a:endParaRPr lang="de-DE" sz="1800" b="0" u="none" strike="noStrike">
              <a:solidFill>
                <a:schemeClr val="dk1"/>
              </a:solidFill>
              <a:effectLst/>
              <a:uFillTx/>
              <a:latin typeface="Aptos"/>
            </a:endParaRPr>
          </a:p>
          <a:p>
            <a:pPr marL="2057400" lvl="4" indent="-228600" algn="l" defTabSz="914400">
              <a:lnSpc>
                <a:spcPct val="90000"/>
              </a:lnSpc>
              <a:spcBef>
                <a:spcPts val="499"/>
              </a:spcBef>
              <a:buClr>
                <a:srgbClr val="000000"/>
              </a:buClr>
              <a:buFont typeface="Arial"/>
              <a:buChar char="•"/>
            </a:pPr>
            <a:r>
              <a:rPr lang="de-DE" sz="1800" b="0" u="none" strike="noStrike">
                <a:solidFill>
                  <a:schemeClr val="dk1"/>
                </a:solidFill>
                <a:effectLst/>
                <a:uFillTx/>
                <a:latin typeface="Aptos"/>
              </a:rPr>
              <a:t>Fünfte Ebene</a:t>
            </a:r>
            <a:endParaRPr lang="de-DE" sz="1800" b="0" u="none" strike="noStrike">
              <a:solidFill>
                <a:schemeClr val="dk1"/>
              </a:solidFill>
              <a:effectLst/>
              <a:uFillTx/>
              <a:latin typeface="Aptos"/>
            </a:endParaRPr>
          </a:p>
        </p:txBody>
      </p:sp>
      <p:sp>
        <p:nvSpPr>
          <p:cNvPr id="34" name="PlaceHolder 3"/>
          <p:cNvSpPr>
            <a:spLocks noGrp="1"/>
          </p:cNvSpPr>
          <p:nvPr>
            <p:ph type="dt" idx="19"/>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l" defTabSz="914400">
              <a:lnSpc>
                <a:spcPct val="100000"/>
              </a:lnSpc>
              <a:buNone/>
              <a:tabLst>
                <a:tab pos="0" algn="l"/>
              </a:tabLst>
            </a:pPr>
            <a:r>
              <a:rPr lang="de-DE" sz="1200" b="0" u="none" strike="noStrike">
                <a:solidFill>
                  <a:schemeClr val="dk1">
                    <a:tint val="82000"/>
                  </a:schemeClr>
                </a:solidFill>
                <a:effectLst/>
                <a:uFillTx/>
                <a:latin typeface="Aptos"/>
              </a:rPr>
              <a:t>&lt;Datum/Uhrzeit&gt;</a:t>
            </a:r>
            <a:endParaRPr lang="de-DE" sz="1200" b="0" u="none" strike="noStrike">
              <a:solidFill>
                <a:srgbClr val="000000"/>
              </a:solidFill>
              <a:effectLst/>
              <a:uFillTx/>
              <a:latin typeface="Calibri"/>
            </a:endParaRPr>
          </a:p>
        </p:txBody>
      </p:sp>
      <p:sp>
        <p:nvSpPr>
          <p:cNvPr id="35" name="PlaceHolder 4"/>
          <p:cNvSpPr>
            <a:spLocks noGrp="1"/>
          </p:cNvSpPr>
          <p:nvPr>
            <p:ph type="ftr" idx="20"/>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u="none" strike="noStrike">
                <a:solidFill>
                  <a:srgbClr val="000000"/>
                </a:solidFill>
                <a:effectLst/>
                <a:uFillTx/>
                <a:latin typeface="Calibri"/>
              </a:defRPr>
            </a:lvl1pPr>
          </a:lstStyle>
          <a:p>
            <a:pPr indent="0" algn="ctr">
              <a:lnSpc>
                <a:spcPct val="100000"/>
              </a:lnSpc>
              <a:buNone/>
              <a:tabLst>
                <a:tab pos="0" algn="l"/>
              </a:tabLst>
            </a:pPr>
            <a:r>
              <a:rPr lang="de-DE"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36" name="PlaceHolder 5"/>
          <p:cNvSpPr>
            <a:spLocks noGrp="1"/>
          </p:cNvSpPr>
          <p:nvPr>
            <p:ph type="sldNum" idx="21"/>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6349411E-D6B0-4FEA-8949-2566D803A9B5}" type="slidenum">
              <a:rPr lang="de-DE" sz="1200" b="0" u="none" strike="noStrike">
                <a:solidFill>
                  <a:schemeClr val="dk1">
                    <a:tint val="82000"/>
                  </a:schemeClr>
                </a:solidFill>
                <a:effectLst/>
                <a:uFillTx/>
                <a:latin typeface="Aptos"/>
              </a:rPr>
              <a:t>&lt;Foliennummer&gt;</a:t>
            </a:fld>
            <a:endParaRPr lang="de-DE" sz="1200" b="0" u="none" strike="noStrike">
              <a:solidFill>
                <a:srgbClr val="000000"/>
              </a:solidFill>
              <a:effectLst/>
              <a:uFillTx/>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Abschnitts-&#10;überschrift">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831960" y="1709640"/>
            <a:ext cx="10514880" cy="2851920"/>
          </a:xfrm>
          <a:prstGeom prst="rect">
            <a:avLst/>
          </a:prstGeom>
          <a:noFill/>
          <a:ln w="0">
            <a:noFill/>
          </a:ln>
        </p:spPr>
        <p:txBody>
          <a:bodyPr lIns="91440" tIns="45720" rIns="91440" bIns="45720" anchor="b">
            <a:noAutofit/>
          </a:bodyPr>
          <a:lstStyle>
            <a:lvl1pPr indent="0" algn="l" defTabSz="914400">
              <a:lnSpc>
                <a:spcPct val="90000"/>
              </a:lnSpc>
              <a:buNone/>
              <a:tabLst>
                <a:tab pos="0" algn="l"/>
              </a:tabLst>
              <a:defRPr lang="de-DE" sz="6000" b="0" u="none" strike="noStrike">
                <a:solidFill>
                  <a:schemeClr val="dk1"/>
                </a:solidFill>
                <a:effectLst/>
                <a:uFillTx/>
                <a:latin typeface="Aptos Display"/>
              </a:defRPr>
            </a:lvl1pPr>
          </a:lstStyle>
          <a:p>
            <a:pPr indent="0" algn="l" defTabSz="914400">
              <a:lnSpc>
                <a:spcPct val="90000"/>
              </a:lnSpc>
              <a:buNone/>
              <a:tabLst>
                <a:tab pos="0" algn="l"/>
              </a:tabLst>
            </a:pPr>
            <a:r>
              <a:rPr lang="de-DE" sz="6000" b="0" u="none" strike="noStrike">
                <a:solidFill>
                  <a:schemeClr val="dk1"/>
                </a:solidFill>
                <a:effectLst/>
                <a:uFillTx/>
                <a:latin typeface="Aptos Display"/>
              </a:rPr>
              <a:t>Mastertitelformat bearbeiten</a:t>
            </a:r>
            <a:endParaRPr lang="de-DE" sz="6000" b="0" u="none" strike="noStrike">
              <a:solidFill>
                <a:schemeClr val="dk1"/>
              </a:solidFill>
              <a:effectLst/>
              <a:uFillTx/>
              <a:latin typeface="Aptos Display"/>
            </a:endParaRPr>
          </a:p>
        </p:txBody>
      </p:sp>
      <p:sp>
        <p:nvSpPr>
          <p:cNvPr id="38" name="PlaceHolder 2"/>
          <p:cNvSpPr>
            <a:spLocks noGrp="1"/>
          </p:cNvSpPr>
          <p:nvPr>
            <p:ph type="body"/>
          </p:nvPr>
        </p:nvSpPr>
        <p:spPr>
          <a:xfrm>
            <a:off x="831960" y="4589640"/>
            <a:ext cx="10514880" cy="149940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de-DE" sz="2400" b="0" u="none" strike="noStrike">
                <a:solidFill>
                  <a:schemeClr val="dk1">
                    <a:tint val="82000"/>
                  </a:schemeClr>
                </a:solidFill>
                <a:effectLst/>
                <a:uFillTx/>
                <a:latin typeface="Aptos"/>
              </a:defRPr>
            </a:lvl1pPr>
          </a:lstStyle>
          <a:p>
            <a:pPr indent="0" algn="l" defTabSz="914400">
              <a:lnSpc>
                <a:spcPct val="90000"/>
              </a:lnSpc>
              <a:spcBef>
                <a:spcPts val="1001"/>
              </a:spcBef>
              <a:buNone/>
              <a:tabLst>
                <a:tab pos="0" algn="l"/>
              </a:tabLst>
            </a:pPr>
            <a:r>
              <a:rPr lang="de-DE" sz="2400" b="0" u="none" strike="noStrike">
                <a:solidFill>
                  <a:schemeClr val="dk1">
                    <a:tint val="82000"/>
                  </a:schemeClr>
                </a:solidFill>
                <a:effectLst/>
                <a:uFillTx/>
                <a:latin typeface="Aptos"/>
              </a:rPr>
              <a:t>Mastertextformat bearbeiten</a:t>
            </a:r>
            <a:endParaRPr lang="de-DE" sz="2400" b="0" u="none" strike="noStrike">
              <a:solidFill>
                <a:schemeClr val="dk1">
                  <a:tint val="82000"/>
                </a:schemeClr>
              </a:solidFill>
              <a:effectLst/>
              <a:uFillTx/>
              <a:latin typeface="Aptos"/>
            </a:endParaRPr>
          </a:p>
        </p:txBody>
      </p:sp>
      <p:sp>
        <p:nvSpPr>
          <p:cNvPr id="39" name="PlaceHolder 3"/>
          <p:cNvSpPr>
            <a:spLocks noGrp="1"/>
          </p:cNvSpPr>
          <p:nvPr>
            <p:ph type="dt" idx="22"/>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l" defTabSz="914400">
              <a:lnSpc>
                <a:spcPct val="100000"/>
              </a:lnSpc>
              <a:buNone/>
              <a:tabLst>
                <a:tab pos="0" algn="l"/>
              </a:tabLst>
            </a:pPr>
            <a:r>
              <a:rPr lang="de-DE" sz="1200" b="0" u="none" strike="noStrike">
                <a:solidFill>
                  <a:schemeClr val="dk1">
                    <a:tint val="82000"/>
                  </a:schemeClr>
                </a:solidFill>
                <a:effectLst/>
                <a:uFillTx/>
                <a:latin typeface="Aptos"/>
              </a:rPr>
              <a:t>&lt;Datum/Uhrzeit&gt;</a:t>
            </a:r>
            <a:endParaRPr lang="de-DE" sz="1200" b="0" u="none" strike="noStrike">
              <a:solidFill>
                <a:srgbClr val="000000"/>
              </a:solidFill>
              <a:effectLst/>
              <a:uFillTx/>
              <a:latin typeface="Calibri"/>
            </a:endParaRPr>
          </a:p>
        </p:txBody>
      </p:sp>
      <p:sp>
        <p:nvSpPr>
          <p:cNvPr id="40" name="PlaceHolder 4"/>
          <p:cNvSpPr>
            <a:spLocks noGrp="1"/>
          </p:cNvSpPr>
          <p:nvPr>
            <p:ph type="ftr" idx="23"/>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u="none" strike="noStrike">
                <a:solidFill>
                  <a:srgbClr val="000000"/>
                </a:solidFill>
                <a:effectLst/>
                <a:uFillTx/>
                <a:latin typeface="Calibri"/>
              </a:defRPr>
            </a:lvl1pPr>
          </a:lstStyle>
          <a:p>
            <a:pPr indent="0" algn="ctr">
              <a:lnSpc>
                <a:spcPct val="100000"/>
              </a:lnSpc>
              <a:buNone/>
              <a:tabLst>
                <a:tab pos="0" algn="l"/>
              </a:tabLst>
            </a:pPr>
            <a:r>
              <a:rPr lang="de-DE"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41" name="PlaceHolder 5"/>
          <p:cNvSpPr>
            <a:spLocks noGrp="1"/>
          </p:cNvSpPr>
          <p:nvPr>
            <p:ph type="sldNum" idx="24"/>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51501E33-C085-4DDC-9598-4A3601A432C3}" type="slidenum">
              <a:rPr lang="de-DE" sz="1200" b="0" u="none" strike="noStrike">
                <a:solidFill>
                  <a:schemeClr val="dk1">
                    <a:tint val="82000"/>
                  </a:schemeClr>
                </a:solidFill>
                <a:effectLst/>
                <a:uFillTx/>
                <a:latin typeface="Aptos"/>
              </a:rPr>
              <a:t>&lt;Foliennummer&gt;</a:t>
            </a:fld>
            <a:endParaRPr lang="de-DE" sz="1200" b="0" u="none" strike="noStrike">
              <a:solidFill>
                <a:srgbClr val="000000"/>
              </a:solidFill>
              <a:effectLst/>
              <a:uFillTx/>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Zwei Inhalte">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de-DE" sz="4400" b="0" u="none" strike="noStrike">
                <a:solidFill>
                  <a:schemeClr val="dk1"/>
                </a:solidFill>
                <a:effectLst/>
                <a:uFillTx/>
                <a:latin typeface="Aptos Display"/>
              </a:defRPr>
            </a:lvl1pPr>
          </a:lstStyle>
          <a:p>
            <a:pPr indent="0" algn="l" defTabSz="914400">
              <a:lnSpc>
                <a:spcPct val="90000"/>
              </a:lnSpc>
              <a:buNone/>
              <a:tabLst>
                <a:tab pos="0" algn="l"/>
              </a:tabLst>
            </a:pPr>
            <a:r>
              <a:rPr lang="de-DE" sz="4400" b="0" u="none" strike="noStrike">
                <a:solidFill>
                  <a:schemeClr val="dk1"/>
                </a:solidFill>
                <a:effectLst/>
                <a:uFillTx/>
                <a:latin typeface="Aptos Display"/>
              </a:rPr>
              <a:t>Mastertitelformat bearbeiten</a:t>
            </a:r>
            <a:endParaRPr lang="de-DE" sz="4400" b="0" u="none" strike="noStrike">
              <a:solidFill>
                <a:schemeClr val="dk1"/>
              </a:solidFill>
              <a:effectLst/>
              <a:uFillTx/>
              <a:latin typeface="Aptos Display"/>
            </a:endParaRPr>
          </a:p>
        </p:txBody>
      </p:sp>
      <p:sp>
        <p:nvSpPr>
          <p:cNvPr id="43" name="PlaceHolder 2"/>
          <p:cNvSpPr>
            <a:spLocks noGrp="1"/>
          </p:cNvSpPr>
          <p:nvPr>
            <p:ph type="body"/>
          </p:nvPr>
        </p:nvSpPr>
        <p:spPr>
          <a:xfrm>
            <a:off x="838080" y="1825560"/>
            <a:ext cx="5180760" cy="435060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de-DE" sz="2800" b="0" u="none" strike="noStrike">
                <a:solidFill>
                  <a:schemeClr val="dk1"/>
                </a:solidFill>
                <a:effectLst/>
                <a:uFillTx/>
                <a:latin typeface="Aptos"/>
              </a:defRPr>
            </a:lvl1pPr>
            <a:lvl2pPr lvl="1" algn="l" defTabSz="914400">
              <a:lnSpc>
                <a:spcPct val="90000"/>
              </a:lnSpc>
              <a:spcBef>
                <a:spcPts val="499"/>
              </a:spcBef>
              <a:buClr>
                <a:srgbClr val="000000"/>
              </a:buClr>
              <a:buFont typeface="Arial"/>
              <a:buChar char="•"/>
              <a:defRPr lang="de-DE" sz="2400" b="0" u="none" strike="noStrike">
                <a:solidFill>
                  <a:schemeClr val="dk1"/>
                </a:solidFill>
                <a:effectLst/>
                <a:uFillTx/>
                <a:latin typeface="Aptos"/>
              </a:defRPr>
            </a:lvl2pPr>
            <a:lvl3pPr lvl="2" algn="l" defTabSz="914400">
              <a:lnSpc>
                <a:spcPct val="90000"/>
              </a:lnSpc>
              <a:spcBef>
                <a:spcPts val="499"/>
              </a:spcBef>
              <a:buClr>
                <a:srgbClr val="000000"/>
              </a:buClr>
              <a:buFont typeface="Arial"/>
              <a:buChar char="•"/>
              <a:defRPr lang="de-DE" sz="2000" b="0" u="none" strike="noStrike">
                <a:solidFill>
                  <a:schemeClr val="dk1"/>
                </a:solidFill>
                <a:effectLst/>
                <a:uFillTx/>
                <a:latin typeface="Aptos"/>
              </a:defRPr>
            </a:lvl3pPr>
            <a:lvl4pPr lvl="3" algn="l" defTabSz="914400">
              <a:lnSpc>
                <a:spcPct val="90000"/>
              </a:lnSpc>
              <a:spcBef>
                <a:spcPts val="499"/>
              </a:spcBef>
              <a:buClr>
                <a:srgbClr val="000000"/>
              </a:buClr>
              <a:buFont typeface="Arial"/>
              <a:buChar char="•"/>
              <a:defRPr lang="de-DE" sz="1800" b="0" u="none" strike="noStrike">
                <a:solidFill>
                  <a:schemeClr val="dk1"/>
                </a:solidFill>
                <a:effectLst/>
                <a:uFillTx/>
                <a:latin typeface="Aptos"/>
              </a:defRPr>
            </a:lvl4pPr>
            <a:lvl5pPr lvl="4" algn="l" defTabSz="914400">
              <a:lnSpc>
                <a:spcPct val="90000"/>
              </a:lnSpc>
              <a:spcBef>
                <a:spcPts val="499"/>
              </a:spcBef>
              <a:buClr>
                <a:srgbClr val="000000"/>
              </a:buClr>
              <a:buFont typeface="Arial"/>
              <a:buChar char="•"/>
              <a:defRPr lang="de-DE" sz="1800" b="0" u="none" strike="noStrike">
                <a:solidFill>
                  <a:schemeClr val="dk1"/>
                </a:solidFill>
                <a:effectLst/>
                <a:uFillTx/>
                <a:latin typeface="Aptos"/>
              </a:defRPr>
            </a:lvl5pPr>
          </a:lstStyle>
          <a:p>
            <a:pPr marL="228600" indent="-228600" algn="l" defTabSz="914400">
              <a:lnSpc>
                <a:spcPct val="90000"/>
              </a:lnSpc>
              <a:spcBef>
                <a:spcPts val="1001"/>
              </a:spcBef>
              <a:buClr>
                <a:srgbClr val="000000"/>
              </a:buClr>
              <a:buFont typeface="Arial"/>
              <a:buChar char="•"/>
            </a:pPr>
            <a:r>
              <a:rPr lang="de-DE" sz="2800" b="0" u="none" strike="noStrike">
                <a:solidFill>
                  <a:schemeClr val="dk1"/>
                </a:solidFill>
                <a:effectLst/>
                <a:uFillTx/>
                <a:latin typeface="Aptos"/>
              </a:rPr>
              <a:t>Mastertextformat bearbeiten</a:t>
            </a:r>
            <a:endParaRPr lang="de-DE" sz="28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pPr>
            <a:r>
              <a:rPr lang="de-DE" sz="2400" b="0" u="none" strike="noStrike">
                <a:solidFill>
                  <a:schemeClr val="dk1"/>
                </a:solidFill>
                <a:effectLst/>
                <a:uFillTx/>
                <a:latin typeface="Aptos"/>
              </a:rPr>
              <a:t>Zweite Ebene</a:t>
            </a:r>
            <a:endParaRPr lang="de-DE" sz="2400" b="0" u="none" strike="noStrike">
              <a:solidFill>
                <a:schemeClr val="dk1"/>
              </a:solidFill>
              <a:effectLst/>
              <a:uFillTx/>
              <a:latin typeface="Aptos"/>
            </a:endParaRPr>
          </a:p>
          <a:p>
            <a:pPr marL="1143000" lvl="2" indent="-228600" algn="l" defTabSz="914400">
              <a:lnSpc>
                <a:spcPct val="90000"/>
              </a:lnSpc>
              <a:spcBef>
                <a:spcPts val="499"/>
              </a:spcBef>
              <a:buClr>
                <a:srgbClr val="000000"/>
              </a:buClr>
              <a:buFont typeface="Arial"/>
              <a:buChar char="•"/>
            </a:pPr>
            <a:r>
              <a:rPr lang="de-DE" sz="2000" b="0" u="none" strike="noStrike">
                <a:solidFill>
                  <a:schemeClr val="dk1"/>
                </a:solidFill>
                <a:effectLst/>
                <a:uFillTx/>
                <a:latin typeface="Aptos"/>
              </a:rPr>
              <a:t>Dritte Ebene</a:t>
            </a:r>
            <a:endParaRPr lang="de-DE" sz="2000" b="0" u="none" strike="noStrike">
              <a:solidFill>
                <a:schemeClr val="dk1"/>
              </a:solidFill>
              <a:effectLst/>
              <a:uFillTx/>
              <a:latin typeface="Aptos"/>
            </a:endParaRPr>
          </a:p>
          <a:p>
            <a:pPr marL="1600200" lvl="3" indent="-228600" algn="l" defTabSz="914400">
              <a:lnSpc>
                <a:spcPct val="90000"/>
              </a:lnSpc>
              <a:spcBef>
                <a:spcPts val="499"/>
              </a:spcBef>
              <a:buClr>
                <a:srgbClr val="000000"/>
              </a:buClr>
              <a:buFont typeface="Arial"/>
              <a:buChar char="•"/>
            </a:pPr>
            <a:r>
              <a:rPr lang="de-DE" sz="1800" b="0" u="none" strike="noStrike">
                <a:solidFill>
                  <a:schemeClr val="dk1"/>
                </a:solidFill>
                <a:effectLst/>
                <a:uFillTx/>
                <a:latin typeface="Aptos"/>
              </a:rPr>
              <a:t>Vierte Ebene</a:t>
            </a:r>
            <a:endParaRPr lang="de-DE" sz="1800" b="0" u="none" strike="noStrike">
              <a:solidFill>
                <a:schemeClr val="dk1"/>
              </a:solidFill>
              <a:effectLst/>
              <a:uFillTx/>
              <a:latin typeface="Aptos"/>
            </a:endParaRPr>
          </a:p>
          <a:p>
            <a:pPr marL="2057400" lvl="4" indent="-228600" algn="l" defTabSz="914400">
              <a:lnSpc>
                <a:spcPct val="90000"/>
              </a:lnSpc>
              <a:spcBef>
                <a:spcPts val="499"/>
              </a:spcBef>
              <a:buClr>
                <a:srgbClr val="000000"/>
              </a:buClr>
              <a:buFont typeface="Arial"/>
              <a:buChar char="•"/>
            </a:pPr>
            <a:r>
              <a:rPr lang="de-DE" sz="1800" b="0" u="none" strike="noStrike">
                <a:solidFill>
                  <a:schemeClr val="dk1"/>
                </a:solidFill>
                <a:effectLst/>
                <a:uFillTx/>
                <a:latin typeface="Aptos"/>
              </a:rPr>
              <a:t>Fünfte Ebene</a:t>
            </a:r>
            <a:endParaRPr lang="de-DE" sz="1800" b="0" u="none" strike="noStrike">
              <a:solidFill>
                <a:schemeClr val="dk1"/>
              </a:solidFill>
              <a:effectLst/>
              <a:uFillTx/>
              <a:latin typeface="Aptos"/>
            </a:endParaRPr>
          </a:p>
        </p:txBody>
      </p:sp>
      <p:sp>
        <p:nvSpPr>
          <p:cNvPr id="44" name="PlaceHolder 3"/>
          <p:cNvSpPr>
            <a:spLocks noGrp="1"/>
          </p:cNvSpPr>
          <p:nvPr>
            <p:ph type="body"/>
          </p:nvPr>
        </p:nvSpPr>
        <p:spPr>
          <a:xfrm>
            <a:off x="6172200" y="1825560"/>
            <a:ext cx="5180760" cy="435060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de-DE" sz="2800" b="0" u="none" strike="noStrike">
                <a:solidFill>
                  <a:schemeClr val="dk1"/>
                </a:solidFill>
                <a:effectLst/>
                <a:uFillTx/>
                <a:latin typeface="Aptos"/>
              </a:defRPr>
            </a:lvl1pPr>
            <a:lvl2pPr lvl="1" algn="l" defTabSz="914400">
              <a:lnSpc>
                <a:spcPct val="90000"/>
              </a:lnSpc>
              <a:spcBef>
                <a:spcPts val="499"/>
              </a:spcBef>
              <a:buClr>
                <a:srgbClr val="000000"/>
              </a:buClr>
              <a:buFont typeface="Arial"/>
              <a:buChar char="•"/>
              <a:defRPr lang="de-DE" sz="2400" b="0" u="none" strike="noStrike">
                <a:solidFill>
                  <a:schemeClr val="dk1"/>
                </a:solidFill>
                <a:effectLst/>
                <a:uFillTx/>
                <a:latin typeface="Aptos"/>
              </a:defRPr>
            </a:lvl2pPr>
            <a:lvl3pPr lvl="2" algn="l" defTabSz="914400">
              <a:lnSpc>
                <a:spcPct val="90000"/>
              </a:lnSpc>
              <a:spcBef>
                <a:spcPts val="499"/>
              </a:spcBef>
              <a:buClr>
                <a:srgbClr val="000000"/>
              </a:buClr>
              <a:buFont typeface="Arial"/>
              <a:buChar char="•"/>
              <a:defRPr lang="de-DE" sz="2000" b="0" u="none" strike="noStrike">
                <a:solidFill>
                  <a:schemeClr val="dk1"/>
                </a:solidFill>
                <a:effectLst/>
                <a:uFillTx/>
                <a:latin typeface="Aptos"/>
              </a:defRPr>
            </a:lvl3pPr>
            <a:lvl4pPr lvl="3" algn="l" defTabSz="914400">
              <a:lnSpc>
                <a:spcPct val="90000"/>
              </a:lnSpc>
              <a:spcBef>
                <a:spcPts val="499"/>
              </a:spcBef>
              <a:buClr>
                <a:srgbClr val="000000"/>
              </a:buClr>
              <a:buFont typeface="Arial"/>
              <a:buChar char="•"/>
              <a:defRPr lang="de-DE" sz="1800" b="0" u="none" strike="noStrike">
                <a:solidFill>
                  <a:schemeClr val="dk1"/>
                </a:solidFill>
                <a:effectLst/>
                <a:uFillTx/>
                <a:latin typeface="Aptos"/>
              </a:defRPr>
            </a:lvl4pPr>
            <a:lvl5pPr lvl="4" algn="l" defTabSz="914400">
              <a:lnSpc>
                <a:spcPct val="90000"/>
              </a:lnSpc>
              <a:spcBef>
                <a:spcPts val="499"/>
              </a:spcBef>
              <a:buClr>
                <a:srgbClr val="000000"/>
              </a:buClr>
              <a:buFont typeface="Arial"/>
              <a:buChar char="•"/>
              <a:defRPr lang="de-DE" sz="1800" b="0" u="none" strike="noStrike">
                <a:solidFill>
                  <a:schemeClr val="dk1"/>
                </a:solidFill>
                <a:effectLst/>
                <a:uFillTx/>
                <a:latin typeface="Aptos"/>
              </a:defRPr>
            </a:lvl5pPr>
          </a:lstStyle>
          <a:p>
            <a:pPr marL="228600" indent="-228600" algn="l" defTabSz="914400">
              <a:lnSpc>
                <a:spcPct val="90000"/>
              </a:lnSpc>
              <a:spcBef>
                <a:spcPts val="1001"/>
              </a:spcBef>
              <a:buClr>
                <a:srgbClr val="000000"/>
              </a:buClr>
              <a:buFont typeface="Arial"/>
              <a:buChar char="•"/>
            </a:pPr>
            <a:r>
              <a:rPr lang="de-DE" sz="2800" b="0" u="none" strike="noStrike">
                <a:solidFill>
                  <a:schemeClr val="dk1"/>
                </a:solidFill>
                <a:effectLst/>
                <a:uFillTx/>
                <a:latin typeface="Aptos"/>
              </a:rPr>
              <a:t>Mastertextformat bearbeiten</a:t>
            </a:r>
            <a:endParaRPr lang="de-DE" sz="28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pPr>
            <a:r>
              <a:rPr lang="de-DE" sz="2400" b="0" u="none" strike="noStrike">
                <a:solidFill>
                  <a:schemeClr val="dk1"/>
                </a:solidFill>
                <a:effectLst/>
                <a:uFillTx/>
                <a:latin typeface="Aptos"/>
              </a:rPr>
              <a:t>Zweite Ebene</a:t>
            </a:r>
            <a:endParaRPr lang="de-DE" sz="2400" b="0" u="none" strike="noStrike">
              <a:solidFill>
                <a:schemeClr val="dk1"/>
              </a:solidFill>
              <a:effectLst/>
              <a:uFillTx/>
              <a:latin typeface="Aptos"/>
            </a:endParaRPr>
          </a:p>
          <a:p>
            <a:pPr marL="1143000" lvl="2" indent="-228600" algn="l" defTabSz="914400">
              <a:lnSpc>
                <a:spcPct val="90000"/>
              </a:lnSpc>
              <a:spcBef>
                <a:spcPts val="499"/>
              </a:spcBef>
              <a:buClr>
                <a:srgbClr val="000000"/>
              </a:buClr>
              <a:buFont typeface="Arial"/>
              <a:buChar char="•"/>
            </a:pPr>
            <a:r>
              <a:rPr lang="de-DE" sz="2000" b="0" u="none" strike="noStrike">
                <a:solidFill>
                  <a:schemeClr val="dk1"/>
                </a:solidFill>
                <a:effectLst/>
                <a:uFillTx/>
                <a:latin typeface="Aptos"/>
              </a:rPr>
              <a:t>Dritte Ebene</a:t>
            </a:r>
            <a:endParaRPr lang="de-DE" sz="2000" b="0" u="none" strike="noStrike">
              <a:solidFill>
                <a:schemeClr val="dk1"/>
              </a:solidFill>
              <a:effectLst/>
              <a:uFillTx/>
              <a:latin typeface="Aptos"/>
            </a:endParaRPr>
          </a:p>
          <a:p>
            <a:pPr marL="1600200" lvl="3" indent="-228600" algn="l" defTabSz="914400">
              <a:lnSpc>
                <a:spcPct val="90000"/>
              </a:lnSpc>
              <a:spcBef>
                <a:spcPts val="499"/>
              </a:spcBef>
              <a:buClr>
                <a:srgbClr val="000000"/>
              </a:buClr>
              <a:buFont typeface="Arial"/>
              <a:buChar char="•"/>
            </a:pPr>
            <a:r>
              <a:rPr lang="de-DE" sz="1800" b="0" u="none" strike="noStrike">
                <a:solidFill>
                  <a:schemeClr val="dk1"/>
                </a:solidFill>
                <a:effectLst/>
                <a:uFillTx/>
                <a:latin typeface="Aptos"/>
              </a:rPr>
              <a:t>Vierte Ebene</a:t>
            </a:r>
            <a:endParaRPr lang="de-DE" sz="1800" b="0" u="none" strike="noStrike">
              <a:solidFill>
                <a:schemeClr val="dk1"/>
              </a:solidFill>
              <a:effectLst/>
              <a:uFillTx/>
              <a:latin typeface="Aptos"/>
            </a:endParaRPr>
          </a:p>
          <a:p>
            <a:pPr marL="2057400" lvl="4" indent="-228600" algn="l" defTabSz="914400">
              <a:lnSpc>
                <a:spcPct val="90000"/>
              </a:lnSpc>
              <a:spcBef>
                <a:spcPts val="499"/>
              </a:spcBef>
              <a:buClr>
                <a:srgbClr val="000000"/>
              </a:buClr>
              <a:buFont typeface="Arial"/>
              <a:buChar char="•"/>
            </a:pPr>
            <a:r>
              <a:rPr lang="de-DE" sz="1800" b="0" u="none" strike="noStrike">
                <a:solidFill>
                  <a:schemeClr val="dk1"/>
                </a:solidFill>
                <a:effectLst/>
                <a:uFillTx/>
                <a:latin typeface="Aptos"/>
              </a:rPr>
              <a:t>Fünfte Ebene</a:t>
            </a:r>
            <a:endParaRPr lang="de-DE" sz="1800" b="0" u="none" strike="noStrike">
              <a:solidFill>
                <a:schemeClr val="dk1"/>
              </a:solidFill>
              <a:effectLst/>
              <a:uFillTx/>
              <a:latin typeface="Aptos"/>
            </a:endParaRPr>
          </a:p>
        </p:txBody>
      </p:sp>
      <p:sp>
        <p:nvSpPr>
          <p:cNvPr id="45" name="PlaceHolder 4"/>
          <p:cNvSpPr>
            <a:spLocks noGrp="1"/>
          </p:cNvSpPr>
          <p:nvPr>
            <p:ph type="dt" idx="25"/>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l" defTabSz="914400">
              <a:lnSpc>
                <a:spcPct val="100000"/>
              </a:lnSpc>
              <a:buNone/>
              <a:tabLst>
                <a:tab pos="0" algn="l"/>
              </a:tabLst>
            </a:pPr>
            <a:r>
              <a:rPr lang="de-DE" sz="1200" b="0" u="none" strike="noStrike">
                <a:solidFill>
                  <a:schemeClr val="dk1">
                    <a:tint val="82000"/>
                  </a:schemeClr>
                </a:solidFill>
                <a:effectLst/>
                <a:uFillTx/>
                <a:latin typeface="Aptos"/>
              </a:rPr>
              <a:t>&lt;Datum/Uhrzeit&gt;</a:t>
            </a:r>
            <a:endParaRPr lang="de-DE" sz="1200" b="0" u="none" strike="noStrike">
              <a:solidFill>
                <a:srgbClr val="000000"/>
              </a:solidFill>
              <a:effectLst/>
              <a:uFillTx/>
              <a:latin typeface="Calibri"/>
            </a:endParaRPr>
          </a:p>
        </p:txBody>
      </p:sp>
      <p:sp>
        <p:nvSpPr>
          <p:cNvPr id="46" name="PlaceHolder 5"/>
          <p:cNvSpPr>
            <a:spLocks noGrp="1"/>
          </p:cNvSpPr>
          <p:nvPr>
            <p:ph type="ftr" idx="26"/>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u="none" strike="noStrike">
                <a:solidFill>
                  <a:srgbClr val="000000"/>
                </a:solidFill>
                <a:effectLst/>
                <a:uFillTx/>
                <a:latin typeface="Calibri"/>
              </a:defRPr>
            </a:lvl1pPr>
          </a:lstStyle>
          <a:p>
            <a:pPr indent="0" algn="ctr">
              <a:lnSpc>
                <a:spcPct val="100000"/>
              </a:lnSpc>
              <a:buNone/>
              <a:tabLst>
                <a:tab pos="0" algn="l"/>
              </a:tabLst>
            </a:pPr>
            <a:r>
              <a:rPr lang="de-DE"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47" name="PlaceHolder 6"/>
          <p:cNvSpPr>
            <a:spLocks noGrp="1"/>
          </p:cNvSpPr>
          <p:nvPr>
            <p:ph type="sldNum" idx="27"/>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73FEEE67-D79D-44CB-8FF5-5C564B408C01}" type="slidenum">
              <a:rPr lang="de-DE" sz="1200" b="0" u="none" strike="noStrike">
                <a:solidFill>
                  <a:schemeClr val="dk1">
                    <a:tint val="82000"/>
                  </a:schemeClr>
                </a:solidFill>
                <a:effectLst/>
                <a:uFillTx/>
                <a:latin typeface="Aptos"/>
              </a:rPr>
              <a:t>&lt;Foliennummer&gt;</a:t>
            </a:fld>
            <a:endParaRPr lang="de-DE" sz="1200" b="0" u="none" strike="noStrike">
              <a:solidFill>
                <a:srgbClr val="000000"/>
              </a:solidFill>
              <a:effectLst/>
              <a:uFillTx/>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7.xml"/>
</Relationships>
</file>

<file path=ppt/slides/_rels/slide12.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7.xml"/>
</Relationships>
</file>

<file path=ppt/slides/_rels/slide13.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7.xml"/>
</Relationships>
</file>

<file path=ppt/slides/_rels/slide1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7.xml"/>
</Relationships>
</file>

<file path=ppt/slides/_rels/slide1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
</Relationships>
</file>

<file path=ppt/slides/_rels/slide1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
</Relationships>
</file>

<file path=ppt/slides/_rels/slide1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Relationships xmlns="http://schemas.openxmlformats.org/package/2006/relationships"><Relationship Id="rId1" Type="http://schemas.openxmlformats.org/officeDocument/2006/relationships/image" Target="../media/image11.tif"/><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slideLayout" Target="../slideLayouts/slideLayout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Relationships xmlns="http://schemas.openxmlformats.org/package/2006/relationships"><Relationship Id="rId1" Type="http://schemas.openxmlformats.org/officeDocument/2006/relationships/hyperlink" Target="https://www.zukunft-zuhause.net/akteure-vor-ort/arbeitshilfen/" TargetMode="External"/><Relationship Id="rId2" Type="http://schemas.openxmlformats.org/officeDocument/2006/relationships/slideLayout" Target="../slideLayouts/slideLayout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svg"/><Relationship Id="rId3" Type="http://schemas.openxmlformats.org/officeDocument/2006/relationships/image" Target="../media/image4.png"/><Relationship Id="rId4" Type="http://schemas.openxmlformats.org/officeDocument/2006/relationships/image" Target="../media/image5.svg"/><Relationship Id="rId5" Type="http://schemas.openxmlformats.org/officeDocument/2006/relationships/slideLayout" Target="../slideLayouts/slideLayout7.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60" name="Rectangle 9">
            <a:extLst>
              <a:ext uri="{C183D7F6-B498-43B3-948B-1728B52AA6E4}">
                <adec:decorative xmlns:adec="http://schemas.microsoft.com/office/drawing/2017/decorative" val="1"/>
              </a:ext>
            </a:extLst>
          </p:cNvPr>
          <p:cNvSpPr/>
          <p:nvPr/>
        </p:nvSpPr>
        <p:spPr>
          <a:xfrm>
            <a:off x="0" y="0"/>
            <a:ext cx="1219140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61" name="Freeform: Shape 11">
            <a:extLst>
              <a:ext uri="{C183D7F6-B498-43B3-948B-1728B52AA6E4}">
                <adec:decorative xmlns:adec="http://schemas.microsoft.com/office/drawing/2017/decorative" val="1"/>
              </a:ext>
            </a:extLst>
          </p:cNvPr>
          <p:cNvSpPr/>
          <p:nvPr/>
        </p:nvSpPr>
        <p:spPr>
          <a:xfrm>
            <a:off x="7544520" y="323640"/>
            <a:ext cx="4323240" cy="6212160"/>
          </a:xfrm>
          <a:custGeom>
            <a:avLst/>
            <a:gdLst>
              <a:gd name="textAreaLeft" fmla="*/ 0 w 4323240"/>
              <a:gd name="textAreaRight" fmla="*/ 4323960 w 4323240"/>
              <a:gd name="textAreaTop" fmla="*/ 0 h 6212160"/>
              <a:gd name="textAreaBottom" fmla="*/ 6212880 h 6212160"/>
              <a:gd name="GluePoint1X" fmla="*/ 0 w 4323899"/>
              <a:gd name="GluePoint1Y" fmla="*/ 0 h 6212748"/>
              <a:gd name="GluePoint2X" fmla="*/ 742501 w 4323899"/>
              <a:gd name="GluePoint2Y" fmla="*/ 0 h 6212748"/>
              <a:gd name="GluePoint3X" fmla="*/ 4323899 w 4323899"/>
              <a:gd name="GluePoint3Y" fmla="*/ 0 h 6212748"/>
              <a:gd name="GluePoint4X" fmla="*/ 4323899 w 4323899"/>
              <a:gd name="GluePoint4Y" fmla="*/ 2864954 h 6212748"/>
              <a:gd name="GluePoint5X" fmla="*/ 880454 w 4323899"/>
              <a:gd name="GluePoint5Y" fmla="*/ 6212748 h 6212748"/>
              <a:gd name="GluePoint6X" fmla="*/ 0 w 4323899"/>
              <a:gd name="GluePoint6Y" fmla="*/ 6212748 h 6212748"/>
              <a:gd name="GluePoint7X" fmla="*/ 0 w 4323899"/>
              <a:gd name="GluePoint7Y" fmla="*/ 6210962 h 621274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Lst>
            <a:rect l="textAreaLeft" t="textAreaTop" r="textAreaRight" b="textAreaBottom"/>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dk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62" name="Right Triangle 13">
            <a:extLst>
              <a:ext uri="{C183D7F6-B498-43B3-948B-1728B52AA6E4}">
                <adec:decorative xmlns:adec="http://schemas.microsoft.com/office/drawing/2017/decorative" val="1"/>
              </a:ext>
            </a:extLst>
          </p:cNvPr>
          <p:cNvSpPr/>
          <p:nvPr/>
        </p:nvSpPr>
        <p:spPr>
          <a:xfrm flipH="1">
            <a:off x="8575920" y="3335760"/>
            <a:ext cx="3291120" cy="31996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63" name="Rectangle 15">
            <a:extLst>
              <a:ext uri="{C183D7F6-B498-43B3-948B-1728B52AA6E4}">
                <adec:decorative xmlns:adec="http://schemas.microsoft.com/office/drawing/2017/decorative" val="1"/>
              </a:ext>
            </a:extLst>
          </p:cNvPr>
          <p:cNvSpPr/>
          <p:nvPr/>
        </p:nvSpPr>
        <p:spPr>
          <a:xfrm>
            <a:off x="641880" y="623160"/>
            <a:ext cx="10904400" cy="5607000"/>
          </a:xfrm>
          <a:prstGeom prst="rect">
            <a:avLst/>
          </a:prstGeom>
          <a:noFill/>
          <a:ln>
            <a:solidFill>
              <a:srgbClr val="40404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64" name="PlaceHolder 1"/>
          <p:cNvSpPr>
            <a:spLocks noGrp="1"/>
          </p:cNvSpPr>
          <p:nvPr>
            <p:ph type="title"/>
          </p:nvPr>
        </p:nvSpPr>
        <p:spPr>
          <a:xfrm>
            <a:off x="8029440" y="1066320"/>
            <a:ext cx="3353760" cy="2219760"/>
          </a:xfrm>
          <a:prstGeom prst="rect">
            <a:avLst/>
          </a:prstGeom>
          <a:noFill/>
          <a:ln w="0">
            <a:noFill/>
          </a:ln>
        </p:spPr>
        <p:txBody>
          <a:bodyPr lIns="91440" tIns="45720" rIns="91440" bIns="45720" anchor="ctr">
            <a:normAutofit/>
          </a:bodyPr>
          <a:p>
            <a:pPr indent="0" algn="l" defTabSz="914400">
              <a:lnSpc>
                <a:spcPct val="90000"/>
              </a:lnSpc>
              <a:buNone/>
              <a:tabLst>
                <a:tab pos="0" algn="l"/>
              </a:tabLst>
            </a:pPr>
            <a:r>
              <a:rPr lang="de-DE" sz="4000" b="0" u="none" strike="noStrike">
                <a:solidFill>
                  <a:schemeClr val="dk1"/>
                </a:solidFill>
                <a:effectLst/>
                <a:uFillTx/>
                <a:latin typeface="Aptos Display"/>
              </a:rPr>
              <a:t>MultiplikatorenMaterial</a:t>
            </a:r>
            <a:br>
              <a:rPr sz="4000"/>
            </a:br>
            <a:r>
              <a:rPr lang="de-DE" sz="4000" b="0" u="none" strike="noStrike">
                <a:solidFill>
                  <a:schemeClr val="dk1"/>
                </a:solidFill>
                <a:effectLst/>
                <a:uFillTx/>
                <a:latin typeface="Aptos Display"/>
              </a:rPr>
              <a:t>Präsi</a:t>
            </a:r>
            <a:endParaRPr lang="de-DE" sz="4000" b="0" u="none" strike="noStrike">
              <a:solidFill>
                <a:schemeClr val="dk1"/>
              </a:solidFill>
              <a:effectLst/>
              <a:uFillTx/>
              <a:latin typeface="Aptos Display"/>
            </a:endParaRPr>
          </a:p>
        </p:txBody>
      </p:sp>
      <p:pic>
        <p:nvPicPr>
          <p:cNvPr id="65" name="Grafik 4" descr="Ein Bild, das Clipart, Logo, Grafiken, Text enthält.&#10;&#10;KI-generierte Inhalte können fehlerhaft sein."/>
          <p:cNvPicPr/>
          <p:nvPr/>
        </p:nvPicPr>
        <p:blipFill>
          <a:blip r:embed="rId1"/>
          <a:stretch/>
        </p:blipFill>
        <p:spPr>
          <a:xfrm>
            <a:off x="1320120" y="1266840"/>
            <a:ext cx="5556600" cy="4306320"/>
          </a:xfrm>
          <a:prstGeom prst="rect">
            <a:avLst/>
          </a:prstGeom>
          <a:noFill/>
          <a:ln w="0">
            <a:noFill/>
          </a:ln>
        </p:spPr>
      </p:pic>
      <p:sp>
        <p:nvSpPr>
          <p:cNvPr id="66" name="Textfeld 3"/>
          <p:cNvSpPr/>
          <p:nvPr/>
        </p:nvSpPr>
        <p:spPr>
          <a:xfrm>
            <a:off x="8029440" y="3326760"/>
            <a:ext cx="2740320" cy="175356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de-DE" sz="1800" b="1" u="none" strike="noStrike">
                <a:solidFill>
                  <a:schemeClr val="dk1"/>
                </a:solidFill>
                <a:effectLst/>
                <a:uFillTx/>
                <a:latin typeface="Aptos"/>
              </a:rPr>
              <a:t>DGS LV Berlin Brandenburg e.V.</a:t>
            </a:r>
            <a:endParaRPr lang="de-DE" sz="1800" b="0" u="none" strike="noStrike">
              <a:solidFill>
                <a:srgbClr val="000000"/>
              </a:solidFill>
              <a:effectLst/>
              <a:uFillTx/>
              <a:latin typeface="Calibri"/>
            </a:endParaRPr>
          </a:p>
          <a:p>
            <a:pPr defTabSz="914400">
              <a:lnSpc>
                <a:spcPct val="100000"/>
              </a:lnSpc>
            </a:pPr>
            <a:endParaRPr lang="de-DE" sz="1800" b="0" u="none" strike="noStrike">
              <a:solidFill>
                <a:srgbClr val="000000"/>
              </a:solidFill>
              <a:effectLst/>
              <a:uFillTx/>
              <a:latin typeface="Calibri"/>
            </a:endParaRPr>
          </a:p>
          <a:p>
            <a:pPr defTabSz="914400">
              <a:lnSpc>
                <a:spcPct val="100000"/>
              </a:lnSpc>
            </a:pPr>
            <a:r>
              <a:rPr lang="de-DE" sz="1800" b="1" u="none" strike="noStrike">
                <a:solidFill>
                  <a:schemeClr val="dk1"/>
                </a:solidFill>
                <a:effectLst/>
                <a:uFillTx/>
                <a:latin typeface="Aptos"/>
              </a:rPr>
              <a:t>UfU Unabhängiges Institut für Umweltfragen e.V.</a:t>
            </a:r>
            <a:endParaRPr lang="de-DE" sz="1800" b="0" u="none" strike="noStrike">
              <a:solidFill>
                <a:srgbClr val="000000"/>
              </a:solidFill>
              <a:effectLst/>
              <a:uFillTx/>
              <a:latin typeface="Calibri"/>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25" name="Rectangle 7">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26" name="PlaceHolder 1"/>
          <p:cNvSpPr>
            <a:spLocks noGrp="1"/>
          </p:cNvSpPr>
          <p:nvPr>
            <p:ph type="title"/>
          </p:nvPr>
        </p:nvSpPr>
        <p:spPr>
          <a:xfrm>
            <a:off x="808560" y="387000"/>
            <a:ext cx="9236160" cy="1188360"/>
          </a:xfrm>
          <a:prstGeom prst="rect">
            <a:avLst/>
          </a:prstGeom>
          <a:noFill/>
          <a:ln w="0">
            <a:noFill/>
          </a:ln>
        </p:spPr>
        <p:txBody>
          <a:bodyPr lIns="91440" tIns="45720" rIns="91440" bIns="45720" anchor="b">
            <a:normAutofit/>
          </a:bodyPr>
          <a:p>
            <a:pPr indent="0" algn="l" defTabSz="914400">
              <a:lnSpc>
                <a:spcPct val="90000"/>
              </a:lnSpc>
              <a:buNone/>
              <a:tabLst>
                <a:tab pos="0" algn="l"/>
              </a:tabLst>
            </a:pPr>
            <a:r>
              <a:rPr lang="de-DE" sz="4000" b="0" u="none" strike="noStrike">
                <a:solidFill>
                  <a:schemeClr val="dk1"/>
                </a:solidFill>
                <a:effectLst/>
                <a:uFillTx/>
                <a:latin typeface="Aptos Display"/>
              </a:rPr>
              <a:t>2.2 Organisation und Planung</a:t>
            </a:r>
            <a:br>
              <a:rPr sz="4000"/>
            </a:br>
            <a:r>
              <a:rPr lang="de-DE" sz="4000" b="0" u="none" strike="noStrike">
                <a:solidFill>
                  <a:schemeClr val="dk1"/>
                </a:solidFill>
                <a:effectLst/>
                <a:uFillTx/>
                <a:latin typeface="Aptos Display"/>
              </a:rPr>
              <a:t>Detailvorstellung: Messetour</a:t>
            </a:r>
            <a:endParaRPr lang="de-DE" sz="4000" b="0" u="none" strike="noStrike">
              <a:solidFill>
                <a:schemeClr val="dk1"/>
              </a:solidFill>
              <a:effectLst/>
              <a:uFillTx/>
              <a:latin typeface="Aptos Display"/>
            </a:endParaRPr>
          </a:p>
        </p:txBody>
      </p:sp>
      <p:grpSp>
        <p:nvGrpSpPr>
          <p:cNvPr id="127" name="Group 9">
            <a:extLst>
              <a:ext uri="{C183D7F6-B498-43B3-948B-1728B52AA6E4}">
                <adec:decorative xmlns:adec="http://schemas.microsoft.com/office/drawing/2017/decorative" val="1"/>
              </a:ext>
            </a:extLst>
          </p:cNvPr>
          <p:cNvGrpSpPr/>
          <p:nvPr/>
        </p:nvGrpSpPr>
        <p:grpSpPr>
          <a:xfrm>
            <a:off x="-720" y="1998360"/>
            <a:ext cx="11695680" cy="780840"/>
            <a:chOff x="-720" y="1998360"/>
            <a:chExt cx="11695680" cy="780840"/>
          </a:xfrm>
        </p:grpSpPr>
        <p:sp>
          <p:nvSpPr>
            <p:cNvPr id="128" name="Rectangle 10">
              <a:extLst>
                <a:ext uri="{C183D7F6-B498-43B3-948B-1728B52AA6E4}">
                  <adec:decorative xmlns:adec="http://schemas.microsoft.com/office/drawing/2017/decorative" val="1"/>
                </a:ext>
              </a:extLst>
            </p:cNvPr>
            <p:cNvSpPr/>
            <p:nvPr/>
          </p:nvSpPr>
          <p:spPr>
            <a:xfrm rot="5400000">
              <a:off x="11228760" y="2313000"/>
              <a:ext cx="780840" cy="151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29" name="Rectangle 11">
              <a:extLst>
                <a:ext uri="{C183D7F6-B498-43B3-948B-1728B52AA6E4}">
                  <adec:decorative xmlns:adec="http://schemas.microsoft.com/office/drawing/2017/decorative" val="1"/>
                </a:ext>
              </a:extLst>
            </p:cNvPr>
            <p:cNvSpPr/>
            <p:nvPr/>
          </p:nvSpPr>
          <p:spPr>
            <a:xfrm flipH="1" flipV="1">
              <a:off x="-720" y="1998000"/>
              <a:ext cx="11453760" cy="78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130" name="Rectangle 13">
            <a:extLst>
              <a:ext uri="{C183D7F6-B498-43B3-948B-1728B52AA6E4}">
                <adec:decorative xmlns:adec="http://schemas.microsoft.com/office/drawing/2017/decorative" val="1"/>
              </a:ext>
            </a:extLst>
          </p:cNvPr>
          <p:cNvSpPr/>
          <p:nvPr/>
        </p:nvSpPr>
        <p:spPr>
          <a:xfrm>
            <a:off x="0" y="2203200"/>
            <a:ext cx="11382480" cy="414720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31" name="PlaceHolder 2"/>
          <p:cNvSpPr>
            <a:spLocks noGrp="1"/>
          </p:cNvSpPr>
          <p:nvPr>
            <p:ph/>
          </p:nvPr>
        </p:nvSpPr>
        <p:spPr>
          <a:xfrm>
            <a:off x="793800" y="2599560"/>
            <a:ext cx="10143000" cy="3434760"/>
          </a:xfrm>
          <a:prstGeom prst="rect">
            <a:avLst/>
          </a:prstGeom>
          <a:noFill/>
          <a:ln w="0">
            <a:noFill/>
          </a:ln>
        </p:spPr>
        <p:txBody>
          <a:bodyPr lIns="91440" tIns="45720" rIns="91440" bIns="45720" anchor="ctr">
            <a:normAutofit/>
          </a:bodyPr>
          <a:p>
            <a:pPr indent="0" algn="l" defTabSz="914400">
              <a:lnSpc>
                <a:spcPct val="90000"/>
              </a:lnSpc>
              <a:spcBef>
                <a:spcPts val="1001"/>
              </a:spcBef>
              <a:buNone/>
              <a:tabLst>
                <a:tab pos="0" algn="l"/>
              </a:tabLst>
            </a:pPr>
            <a:r>
              <a:rPr lang="de-DE" sz="2000" b="1" u="none" strike="noStrike">
                <a:solidFill>
                  <a:schemeClr val="dk1"/>
                </a:solidFill>
                <a:effectLst/>
                <a:uFillTx/>
                <a:latin typeface="Aptos"/>
              </a:rPr>
              <a:t>Wozu diese Planungsexcel?</a:t>
            </a: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0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000" b="0" u="none" strike="noStrike">
                <a:solidFill>
                  <a:schemeClr val="dk1"/>
                </a:solidFill>
                <a:effectLst/>
                <a:uFillTx/>
                <a:latin typeface="Aptos"/>
              </a:rPr>
              <a:t>Es gibt viele Punkte, die wichtig sind und bei der </a:t>
            </a:r>
            <a:r>
              <a:rPr lang="de-DE" sz="2000" b="1" u="none" strike="noStrike">
                <a:solidFill>
                  <a:schemeClr val="dk1"/>
                </a:solidFill>
                <a:effectLst/>
                <a:uFillTx/>
                <a:latin typeface="Aptos"/>
              </a:rPr>
              <a:t>Planung</a:t>
            </a:r>
            <a:r>
              <a:rPr lang="de-DE" sz="2000" b="0" u="none" strike="noStrike">
                <a:solidFill>
                  <a:schemeClr val="dk1"/>
                </a:solidFill>
                <a:effectLst/>
                <a:uFillTx/>
                <a:latin typeface="Aptos"/>
              </a:rPr>
              <a:t> einer Messetour beachtet werden müssen</a:t>
            </a:r>
            <a:endParaRPr lang="de-DE" sz="20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000" b="0" u="none" strike="noStrike">
                <a:solidFill>
                  <a:schemeClr val="dk1"/>
                </a:solidFill>
                <a:effectLst/>
                <a:uFillTx/>
                <a:latin typeface="Aptos"/>
              </a:rPr>
              <a:t>Einzeln für sich erscheinen sie logisch und einfach…</a:t>
            </a:r>
            <a:endParaRPr lang="de-DE" sz="20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000" b="0" u="none" strike="noStrike">
                <a:solidFill>
                  <a:schemeClr val="dk1"/>
                </a:solidFill>
                <a:effectLst/>
                <a:uFillTx/>
                <a:latin typeface="Aptos"/>
              </a:rPr>
              <a:t>Doch: Man erinnert sich nicht immer an sie!</a:t>
            </a:r>
            <a:endParaRPr lang="de-DE" sz="20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000" b="0" u="none" strike="noStrike">
                <a:solidFill>
                  <a:schemeClr val="dk1"/>
                </a:solidFill>
                <a:effectLst/>
                <a:uFillTx/>
                <a:latin typeface="Aptos"/>
              </a:rPr>
              <a:t>Alle Punkte zusammen sind aber wichtig für eine erfolgreiche Messetour!</a:t>
            </a:r>
            <a:endParaRPr lang="de-DE" sz="20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000" b="0" u="none" strike="noStrike">
                <a:solidFill>
                  <a:schemeClr val="dk1"/>
                </a:solidFill>
                <a:effectLst/>
                <a:uFillTx/>
                <a:latin typeface="Aptos"/>
              </a:rPr>
              <a:t>Daher </a:t>
            </a:r>
            <a:r>
              <a:rPr lang="de-DE" sz="2000" b="1" u="none" strike="noStrike">
                <a:solidFill>
                  <a:schemeClr val="dk1"/>
                </a:solidFill>
                <a:effectLst/>
                <a:uFillTx/>
                <a:latin typeface="Aptos"/>
              </a:rPr>
              <a:t>unterstützt</a:t>
            </a:r>
            <a:r>
              <a:rPr lang="de-DE" sz="2000" b="0" u="none" strike="noStrike">
                <a:solidFill>
                  <a:schemeClr val="dk1"/>
                </a:solidFill>
                <a:effectLst/>
                <a:uFillTx/>
                <a:latin typeface="Aptos"/>
              </a:rPr>
              <a:t> Sie die Planungsexcel dabei, sich an die Punkte zu erinnern und sie nach und nach abzuarbeiten </a:t>
            </a:r>
            <a:r>
              <a:rPr lang="de-DE" sz="2000" b="0" u="none" strike="noStrike">
                <a:solidFill>
                  <a:schemeClr val="dk1"/>
                </a:solidFill>
                <a:effectLst/>
                <a:uFillTx/>
                <a:latin typeface="Wingdings"/>
              </a:rPr>
              <a:t></a:t>
            </a: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0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p>
            <a:pPr indent="0" algn="l" defTabSz="914400">
              <a:lnSpc>
                <a:spcPct val="90000"/>
              </a:lnSpc>
              <a:buNone/>
              <a:tabLst>
                <a:tab pos="0" algn="l"/>
              </a:tabLst>
            </a:pPr>
            <a:r>
              <a:rPr lang="de-DE" sz="4400" b="0" u="none" strike="noStrike">
                <a:solidFill>
                  <a:schemeClr val="dk1"/>
                </a:solidFill>
                <a:effectLst/>
                <a:uFillTx/>
                <a:latin typeface="Aptos Display"/>
              </a:rPr>
              <a:t>2.2 Organisation und Planung</a:t>
            </a:r>
            <a:br>
              <a:rPr sz="4400"/>
            </a:br>
            <a:r>
              <a:rPr lang="de-DE" sz="4400" b="0" u="none" strike="noStrike">
                <a:solidFill>
                  <a:schemeClr val="dk1"/>
                </a:solidFill>
                <a:effectLst/>
                <a:uFillTx/>
                <a:latin typeface="Aptos Display"/>
              </a:rPr>
              <a:t>Detailvorstellung: Messetour</a:t>
            </a:r>
            <a:endParaRPr lang="de-DE" sz="4400" b="0" u="none" strike="noStrike">
              <a:solidFill>
                <a:schemeClr val="dk1"/>
              </a:solidFill>
              <a:effectLst/>
              <a:uFillTx/>
              <a:latin typeface="Aptos Display"/>
            </a:endParaRPr>
          </a:p>
        </p:txBody>
      </p:sp>
      <p:graphicFrame>
        <p:nvGraphicFramePr>
          <p:cNvPr id="133" name="Diagram1"/>
          <p:cNvGraphicFramePr/>
          <p:nvPr>
            <p:extLst>
              <p:ext uri="{D42A27DB-BD31-4B8C-83A1-F6EECF244321}">
                <p14:modId xmlns:p14="http://schemas.microsoft.com/office/powerpoint/2010/main" val="1969372230"/>
              </p:ext>
            </p:extLst>
          </p:nvPr>
        </p:nvGraphicFramePr>
        <p:xfrm>
          <a:off x="838080" y="1825560"/>
          <a:ext cx="10514880" cy="4350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p>
            <a:pPr indent="0" algn="l" defTabSz="914400">
              <a:lnSpc>
                <a:spcPct val="90000"/>
              </a:lnSpc>
              <a:buNone/>
              <a:tabLst>
                <a:tab pos="0" algn="l"/>
              </a:tabLst>
            </a:pPr>
            <a:r>
              <a:rPr lang="de-DE" sz="4400" b="0" u="none" strike="noStrike">
                <a:solidFill>
                  <a:schemeClr val="dk1"/>
                </a:solidFill>
                <a:effectLst/>
                <a:uFillTx/>
                <a:latin typeface="Aptos Display"/>
              </a:rPr>
              <a:t>2.2 Organisation und Planung</a:t>
            </a:r>
            <a:br>
              <a:rPr sz="4400"/>
            </a:br>
            <a:r>
              <a:rPr lang="de-DE" sz="4400" b="0" u="none" strike="noStrike">
                <a:solidFill>
                  <a:schemeClr val="dk1"/>
                </a:solidFill>
                <a:effectLst/>
                <a:uFillTx/>
                <a:latin typeface="Aptos Display"/>
              </a:rPr>
              <a:t>Detailvorstellung: Messetour</a:t>
            </a:r>
            <a:endParaRPr lang="de-DE" sz="4400" b="0" u="none" strike="noStrike">
              <a:solidFill>
                <a:schemeClr val="dk1"/>
              </a:solidFill>
              <a:effectLst/>
              <a:uFillTx/>
              <a:latin typeface="Aptos Display"/>
            </a:endParaRPr>
          </a:p>
        </p:txBody>
      </p:sp>
      <p:graphicFrame>
        <p:nvGraphicFramePr>
          <p:cNvPr id="135" name="Diagram2"/>
          <p:cNvGraphicFramePr/>
          <p:nvPr>
            <p:extLst>
              <p:ext uri="{D42A27DB-BD31-4B8C-83A1-F6EECF244321}">
                <p14:modId xmlns:p14="http://schemas.microsoft.com/office/powerpoint/2010/main" val="683438854"/>
              </p:ext>
            </p:extLst>
          </p:nvPr>
        </p:nvGraphicFramePr>
        <p:xfrm>
          <a:off x="838080" y="1825560"/>
          <a:ext cx="10514880" cy="4350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p>
            <a:pPr indent="0" algn="l" defTabSz="914400">
              <a:lnSpc>
                <a:spcPct val="90000"/>
              </a:lnSpc>
              <a:buNone/>
              <a:tabLst>
                <a:tab pos="0" algn="l"/>
              </a:tabLst>
            </a:pPr>
            <a:r>
              <a:rPr lang="de-DE" sz="4400" b="0" u="none" strike="noStrike">
                <a:solidFill>
                  <a:schemeClr val="dk1"/>
                </a:solidFill>
                <a:effectLst/>
                <a:uFillTx/>
                <a:latin typeface="Aptos Display"/>
              </a:rPr>
              <a:t>2.2 Organisation und Planung</a:t>
            </a:r>
            <a:br>
              <a:rPr sz="4400"/>
            </a:br>
            <a:r>
              <a:rPr lang="de-DE" sz="4400" b="0" u="none" strike="noStrike">
                <a:solidFill>
                  <a:schemeClr val="dk1"/>
                </a:solidFill>
                <a:effectLst/>
                <a:uFillTx/>
                <a:latin typeface="Aptos Display"/>
              </a:rPr>
              <a:t>Detailvorstellung: Messetour</a:t>
            </a:r>
            <a:endParaRPr lang="de-DE" sz="4400" b="0" u="none" strike="noStrike">
              <a:solidFill>
                <a:schemeClr val="dk1"/>
              </a:solidFill>
              <a:effectLst/>
              <a:uFillTx/>
              <a:latin typeface="Aptos Display"/>
            </a:endParaRPr>
          </a:p>
        </p:txBody>
      </p:sp>
      <p:graphicFrame>
        <p:nvGraphicFramePr>
          <p:cNvPr id="137" name="Diagram3"/>
          <p:cNvGraphicFramePr/>
          <p:nvPr>
            <p:extLst>
              <p:ext uri="{D42A27DB-BD31-4B8C-83A1-F6EECF244321}">
                <p14:modId xmlns:p14="http://schemas.microsoft.com/office/powerpoint/2010/main" val="421525543"/>
              </p:ext>
            </p:extLst>
          </p:nvPr>
        </p:nvGraphicFramePr>
        <p:xfrm>
          <a:off x="838080" y="1825560"/>
          <a:ext cx="10514880" cy="4350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38" name="Rectangle 9">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39" name="PlaceHolder 1"/>
          <p:cNvSpPr>
            <a:spLocks noGrp="1"/>
          </p:cNvSpPr>
          <p:nvPr>
            <p:ph type="title"/>
          </p:nvPr>
        </p:nvSpPr>
        <p:spPr>
          <a:xfrm>
            <a:off x="793800" y="387000"/>
            <a:ext cx="10065240" cy="1297800"/>
          </a:xfrm>
          <a:prstGeom prst="rect">
            <a:avLst/>
          </a:prstGeom>
          <a:noFill/>
          <a:ln w="0">
            <a:noFill/>
          </a:ln>
        </p:spPr>
        <p:txBody>
          <a:bodyPr lIns="91440" tIns="45720" rIns="91440" bIns="45720" anchor="b">
            <a:normAutofit lnSpcReduction="9999"/>
          </a:bodyPr>
          <a:p>
            <a:pPr indent="0" algn="l" defTabSz="914400">
              <a:lnSpc>
                <a:spcPct val="90000"/>
              </a:lnSpc>
              <a:buNone/>
              <a:tabLst>
                <a:tab pos="0" algn="l"/>
              </a:tabLst>
            </a:pPr>
            <a:r>
              <a:rPr lang="de-DE" sz="4400" b="0" u="none" strike="noStrike">
                <a:solidFill>
                  <a:schemeClr val="dk1"/>
                </a:solidFill>
                <a:effectLst/>
                <a:uFillTx/>
                <a:latin typeface="Aptos Display"/>
              </a:rPr>
              <a:t>2.2 Organisation und Planung</a:t>
            </a:r>
            <a:br>
              <a:rPr sz="4400"/>
            </a:br>
            <a:r>
              <a:rPr lang="de-DE" sz="4400" b="0" u="none" strike="noStrike">
                <a:solidFill>
                  <a:schemeClr val="dk1"/>
                </a:solidFill>
                <a:effectLst/>
                <a:uFillTx/>
                <a:latin typeface="Aptos Display"/>
              </a:rPr>
              <a:t>Detailvorstellung: Messetour</a:t>
            </a:r>
            <a:endParaRPr lang="de-DE" sz="4400" b="0" u="none" strike="noStrike">
              <a:solidFill>
                <a:schemeClr val="dk1"/>
              </a:solidFill>
              <a:effectLst/>
              <a:uFillTx/>
              <a:latin typeface="Aptos Display"/>
            </a:endParaRPr>
          </a:p>
        </p:txBody>
      </p:sp>
      <p:sp>
        <p:nvSpPr>
          <p:cNvPr id="140" name="Rectangle 11">
            <a:extLst>
              <a:ext uri="{C183D7F6-B498-43B3-948B-1728B52AA6E4}">
                <adec:decorative xmlns:adec="http://schemas.microsoft.com/office/drawing/2017/decorative" val="1"/>
              </a:ext>
            </a:extLst>
          </p:cNvPr>
          <p:cNvSpPr/>
          <p:nvPr/>
        </p:nvSpPr>
        <p:spPr>
          <a:xfrm flipH="1" flipV="1">
            <a:off x="-720" y="1998000"/>
            <a:ext cx="11453760" cy="78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41" name="Rectangle 13">
            <a:extLst>
              <a:ext uri="{C183D7F6-B498-43B3-948B-1728B52AA6E4}">
                <adec:decorative xmlns:adec="http://schemas.microsoft.com/office/drawing/2017/decorative" val="1"/>
              </a:ext>
            </a:extLst>
          </p:cNvPr>
          <p:cNvSpPr/>
          <p:nvPr/>
        </p:nvSpPr>
        <p:spPr>
          <a:xfrm>
            <a:off x="0" y="2203200"/>
            <a:ext cx="11382480" cy="426744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42" name="PlaceHolder 2"/>
          <p:cNvSpPr>
            <a:spLocks noGrp="1"/>
          </p:cNvSpPr>
          <p:nvPr>
            <p:ph/>
          </p:nvPr>
        </p:nvSpPr>
        <p:spPr>
          <a:xfrm>
            <a:off x="793800" y="2599560"/>
            <a:ext cx="4530240" cy="3638880"/>
          </a:xfrm>
          <a:prstGeom prst="rect">
            <a:avLst/>
          </a:prstGeom>
          <a:noFill/>
          <a:ln w="0">
            <a:noFill/>
          </a:ln>
        </p:spPr>
        <p:txBody>
          <a:bodyPr lIns="91440" tIns="45720" rIns="91440" bIns="45720" anchor="ctr">
            <a:normAutofit lnSpcReduction="9999"/>
          </a:bodyPr>
          <a:p>
            <a:pPr indent="0" algn="l" defTabSz="914400">
              <a:lnSpc>
                <a:spcPct val="90000"/>
              </a:lnSpc>
              <a:spcBef>
                <a:spcPts val="1001"/>
              </a:spcBef>
              <a:buNone/>
              <a:tabLst>
                <a:tab pos="0" algn="l"/>
              </a:tabLst>
            </a:pPr>
            <a:r>
              <a:rPr lang="de-DE" sz="2000" b="0" u="none" strike="noStrike">
                <a:solidFill>
                  <a:schemeClr val="dk1"/>
                </a:solidFill>
                <a:effectLst/>
                <a:uFillTx/>
                <a:latin typeface="Aptos"/>
              </a:rPr>
              <a:t>Während der Tour haben uns unsere </a:t>
            </a:r>
            <a:r>
              <a:rPr lang="de-DE" sz="2000" b="1" u="none" strike="noStrike">
                <a:solidFill>
                  <a:schemeClr val="dk1"/>
                </a:solidFill>
                <a:effectLst/>
                <a:uFillTx/>
                <a:latin typeface="Aptos"/>
              </a:rPr>
              <a:t>Merkzettel</a:t>
            </a:r>
            <a:r>
              <a:rPr lang="de-DE" sz="2000" b="0" u="none" strike="noStrike">
                <a:solidFill>
                  <a:schemeClr val="dk1"/>
                </a:solidFill>
                <a:effectLst/>
                <a:uFillTx/>
                <a:latin typeface="Aptos"/>
              </a:rPr>
              <a:t> geholfen, auf ihnen waren notiert</a:t>
            </a:r>
            <a:endParaRPr lang="de-DE" sz="20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tabLst>
                <a:tab pos="0" algn="l"/>
              </a:tabLst>
            </a:pPr>
            <a:r>
              <a:rPr lang="de-DE" sz="2000" b="0" u="none" strike="noStrike">
                <a:solidFill>
                  <a:schemeClr val="dk1"/>
                </a:solidFill>
                <a:effectLst/>
                <a:uFillTx/>
                <a:latin typeface="Aptos"/>
              </a:rPr>
              <a:t>Der Weg von Stand zu Stand durch die Halle(n)</a:t>
            </a:r>
            <a:endParaRPr lang="de-DE" sz="20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tabLst>
                <a:tab pos="0" algn="l"/>
              </a:tabLst>
            </a:pPr>
            <a:r>
              <a:rPr lang="de-DE" sz="2000" b="0" u="none" strike="noStrike">
                <a:solidFill>
                  <a:schemeClr val="dk1"/>
                </a:solidFill>
                <a:effectLst/>
                <a:uFillTx/>
                <a:latin typeface="Aptos"/>
              </a:rPr>
              <a:t>Die Standnummern</a:t>
            </a:r>
            <a:endParaRPr lang="de-DE" sz="20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tabLst>
                <a:tab pos="0" algn="l"/>
              </a:tabLst>
            </a:pPr>
            <a:r>
              <a:rPr lang="de-DE" sz="2000" b="0" u="none" strike="noStrike">
                <a:solidFill>
                  <a:schemeClr val="dk1"/>
                </a:solidFill>
                <a:effectLst/>
                <a:uFillTx/>
                <a:latin typeface="Aptos"/>
              </a:rPr>
              <a:t>Die Ansprechpersonen (Namen!)</a:t>
            </a:r>
            <a:endParaRPr lang="de-DE" sz="20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tabLst>
                <a:tab pos="0" algn="l"/>
              </a:tabLst>
            </a:pPr>
            <a:r>
              <a:rPr lang="de-DE" sz="2000" b="0" u="none" strike="noStrike">
                <a:solidFill>
                  <a:schemeClr val="dk1"/>
                </a:solidFill>
                <a:effectLst/>
                <a:uFillTx/>
                <a:latin typeface="Aptos"/>
              </a:rPr>
              <a:t>Überleitung zum Thema/Intro</a:t>
            </a:r>
            <a:endParaRPr lang="de-DE" sz="2000" b="0" u="none" strike="noStrike">
              <a:solidFill>
                <a:schemeClr val="dk1"/>
              </a:solidFill>
              <a:effectLst/>
              <a:uFillTx/>
              <a:latin typeface="Aptos"/>
            </a:endParaRPr>
          </a:p>
          <a:p>
            <a:pPr marL="685800" lvl="1" indent="-228600" algn="l" defTabSz="914400">
              <a:lnSpc>
                <a:spcPct val="90000"/>
              </a:lnSpc>
              <a:spcBef>
                <a:spcPts val="499"/>
              </a:spcBef>
              <a:buClr>
                <a:srgbClr val="000000"/>
              </a:buClr>
              <a:buFont typeface="Arial"/>
              <a:buChar char="•"/>
              <a:tabLst>
                <a:tab pos="0" algn="l"/>
              </a:tabLst>
            </a:pPr>
            <a:r>
              <a:rPr lang="de-DE" sz="2000" b="0" u="none" strike="noStrike">
                <a:solidFill>
                  <a:schemeClr val="dk1"/>
                </a:solidFill>
                <a:effectLst/>
                <a:uFillTx/>
                <a:latin typeface="Aptos"/>
              </a:rPr>
              <a:t>Wichtige Fragen</a:t>
            </a: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000" b="0" u="none" strike="noStrike">
                <a:solidFill>
                  <a:schemeClr val="dk1"/>
                </a:solidFill>
                <a:effectLst/>
                <a:uFillTx/>
                <a:latin typeface="Aptos"/>
              </a:rPr>
              <a:t>Eine </a:t>
            </a:r>
            <a:r>
              <a:rPr lang="de-DE" sz="2000" b="1" u="none" strike="noStrike">
                <a:solidFill>
                  <a:schemeClr val="dk1"/>
                </a:solidFill>
                <a:effectLst/>
                <a:uFillTx/>
                <a:latin typeface="Aptos"/>
              </a:rPr>
              <a:t>Vorlage</a:t>
            </a:r>
            <a:r>
              <a:rPr lang="de-DE" sz="2000" b="0" u="none" strike="noStrike">
                <a:solidFill>
                  <a:schemeClr val="dk1"/>
                </a:solidFill>
                <a:effectLst/>
                <a:uFillTx/>
                <a:latin typeface="Aptos"/>
              </a:rPr>
              <a:t> stellen wir Ihnen gerne bereit.</a:t>
            </a:r>
            <a:endParaRPr lang="de-DE" sz="2000" b="0" u="none" strike="noStrike">
              <a:solidFill>
                <a:schemeClr val="dk1"/>
              </a:solidFill>
              <a:effectLst/>
              <a:uFillTx/>
              <a:latin typeface="Aptos"/>
            </a:endParaRPr>
          </a:p>
        </p:txBody>
      </p:sp>
      <p:pic>
        <p:nvPicPr>
          <p:cNvPr id="143" name="Grafik 4"/>
          <p:cNvPicPr/>
          <p:nvPr/>
        </p:nvPicPr>
        <p:blipFill>
          <a:blip r:embed="rId1"/>
          <a:stretch/>
        </p:blipFill>
        <p:spPr>
          <a:xfrm>
            <a:off x="5911560" y="3337200"/>
            <a:ext cx="5149440" cy="2007720"/>
          </a:xfrm>
          <a:prstGeom prst="rect">
            <a:avLst/>
          </a:prstGeom>
          <a:noFill/>
          <a:ln w="0">
            <a:noFill/>
          </a:ln>
        </p:spPr>
      </p:pic>
      <p:sp>
        <p:nvSpPr>
          <p:cNvPr id="144" name="Rectangle 15">
            <a:extLst>
              <a:ext uri="{C183D7F6-B498-43B3-948B-1728B52AA6E4}">
                <adec:decorative xmlns:adec="http://schemas.microsoft.com/office/drawing/2017/decorative" val="1"/>
              </a:ext>
            </a:extLst>
          </p:cNvPr>
          <p:cNvSpPr/>
          <p:nvPr/>
        </p:nvSpPr>
        <p:spPr>
          <a:xfrm rot="5400000">
            <a:off x="11228760" y="2313000"/>
            <a:ext cx="780840" cy="151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45" name="Rectangle 21">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46" name="PlaceHolder 1"/>
          <p:cNvSpPr>
            <a:spLocks noGrp="1"/>
          </p:cNvSpPr>
          <p:nvPr>
            <p:ph type="title"/>
          </p:nvPr>
        </p:nvSpPr>
        <p:spPr>
          <a:xfrm>
            <a:off x="793800" y="387000"/>
            <a:ext cx="10065240" cy="1297800"/>
          </a:xfrm>
          <a:prstGeom prst="rect">
            <a:avLst/>
          </a:prstGeom>
          <a:noFill/>
          <a:ln w="0">
            <a:noFill/>
          </a:ln>
        </p:spPr>
        <p:txBody>
          <a:bodyPr lIns="91440" tIns="45720" rIns="91440" bIns="45720" anchor="b">
            <a:normAutofit/>
          </a:bodyPr>
          <a:p>
            <a:pPr indent="0" algn="l" defTabSz="914400">
              <a:lnSpc>
                <a:spcPct val="90000"/>
              </a:lnSpc>
              <a:buNone/>
              <a:tabLst>
                <a:tab pos="0" algn="l"/>
              </a:tabLst>
            </a:pPr>
            <a:r>
              <a:rPr lang="de-DE" sz="4100" b="0" u="none" strike="noStrike">
                <a:solidFill>
                  <a:schemeClr val="dk1"/>
                </a:solidFill>
                <a:effectLst/>
                <a:uFillTx/>
                <a:latin typeface="Aptos Display"/>
              </a:rPr>
              <a:t>2.2 Organisation und Planung</a:t>
            </a:r>
            <a:br>
              <a:rPr sz="4100"/>
            </a:br>
            <a:r>
              <a:rPr lang="de-DE" sz="4100" b="0" u="none" strike="noStrike">
                <a:solidFill>
                  <a:schemeClr val="dk1"/>
                </a:solidFill>
                <a:effectLst/>
                <a:uFillTx/>
                <a:latin typeface="Aptos Display"/>
              </a:rPr>
              <a:t>Detailvorstellung: Messetour</a:t>
            </a:r>
            <a:endParaRPr lang="de-DE" sz="4100" b="0" u="none" strike="noStrike">
              <a:solidFill>
                <a:schemeClr val="dk1"/>
              </a:solidFill>
              <a:effectLst/>
              <a:uFillTx/>
              <a:latin typeface="Aptos Display"/>
            </a:endParaRPr>
          </a:p>
        </p:txBody>
      </p:sp>
      <p:sp>
        <p:nvSpPr>
          <p:cNvPr id="147" name="Rectangle 23">
            <a:extLst>
              <a:ext uri="{C183D7F6-B498-43B3-948B-1728B52AA6E4}">
                <adec:decorative xmlns:adec="http://schemas.microsoft.com/office/drawing/2017/decorative" val="1"/>
              </a:ext>
            </a:extLst>
          </p:cNvPr>
          <p:cNvSpPr/>
          <p:nvPr/>
        </p:nvSpPr>
        <p:spPr>
          <a:xfrm flipH="1" flipV="1">
            <a:off x="-720" y="1998000"/>
            <a:ext cx="11453760" cy="78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48" name="Rectangle 25">
            <a:extLst>
              <a:ext uri="{C183D7F6-B498-43B3-948B-1728B52AA6E4}">
                <adec:decorative xmlns:adec="http://schemas.microsoft.com/office/drawing/2017/decorative" val="1"/>
              </a:ext>
            </a:extLst>
          </p:cNvPr>
          <p:cNvSpPr/>
          <p:nvPr/>
        </p:nvSpPr>
        <p:spPr>
          <a:xfrm>
            <a:off x="0" y="2203200"/>
            <a:ext cx="11382480" cy="426744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49" name="PlaceHolder 2"/>
          <p:cNvSpPr>
            <a:spLocks noGrp="1"/>
          </p:cNvSpPr>
          <p:nvPr>
            <p:ph/>
          </p:nvPr>
        </p:nvSpPr>
        <p:spPr>
          <a:xfrm>
            <a:off x="793800" y="2599560"/>
            <a:ext cx="4530240" cy="3638880"/>
          </a:xfrm>
          <a:prstGeom prst="rect">
            <a:avLst/>
          </a:prstGeom>
          <a:noFill/>
          <a:ln w="0">
            <a:noFill/>
          </a:ln>
        </p:spPr>
        <p:txBody>
          <a:bodyPr lIns="91440" tIns="45720" rIns="91440" bIns="45720" anchor="ctr">
            <a:normAutofit fontScale="92500" lnSpcReduction="9999"/>
          </a:bodyPr>
          <a:p>
            <a:pPr indent="0" algn="l" defTabSz="914400">
              <a:lnSpc>
                <a:spcPct val="90000"/>
              </a:lnSpc>
              <a:spcBef>
                <a:spcPts val="1001"/>
              </a:spcBef>
              <a:buNone/>
              <a:tabLst>
                <a:tab pos="0" algn="l"/>
              </a:tabLst>
            </a:pPr>
            <a:r>
              <a:rPr lang="de-DE" sz="1600" b="0" u="none" strike="noStrike">
                <a:solidFill>
                  <a:schemeClr val="dk1"/>
                </a:solidFill>
                <a:effectLst/>
                <a:uFillTx/>
                <a:latin typeface="Aptos"/>
              </a:rPr>
              <a:t>Auf der Tour wurden nach und nach die Antworten zur Frage, was zur energetischen Sanierung gehört, zusammengetragen. Diese Inhalte betrafen Punkte wie:</a:t>
            </a:r>
            <a:endParaRPr lang="de-DE" sz="16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600" b="0" u="none" strike="noStrike">
                <a:solidFill>
                  <a:schemeClr val="dk1"/>
                </a:solidFill>
                <a:effectLst/>
                <a:uFillTx/>
                <a:latin typeface="Aptos"/>
              </a:rPr>
              <a:t>die verschiedenen Technologien, Alternativen</a:t>
            </a:r>
            <a:endParaRPr lang="de-DE" sz="16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600" b="0" u="none" strike="noStrike">
                <a:solidFill>
                  <a:schemeClr val="dk1"/>
                </a:solidFill>
                <a:effectLst/>
                <a:uFillTx/>
                <a:latin typeface="Aptos"/>
              </a:rPr>
              <a:t>wie/wo bekomme ich Unterstützung</a:t>
            </a:r>
            <a:endParaRPr lang="de-DE" sz="16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600" b="0" u="none" strike="noStrike">
                <a:solidFill>
                  <a:schemeClr val="dk1"/>
                </a:solidFill>
                <a:effectLst/>
                <a:uFillTx/>
                <a:latin typeface="Aptos"/>
              </a:rPr>
              <a:t>welche kostenlosen unabhängigen Tools gibt es, die mir helfen, einen Überblick über mögliche Sanierungs-Maßnahmen zu bekommen</a:t>
            </a:r>
            <a:endParaRPr lang="de-DE" sz="16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16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1600" b="0" u="none" strike="noStrike">
                <a:solidFill>
                  <a:schemeClr val="dk1"/>
                </a:solidFill>
                <a:effectLst/>
                <a:uFillTx/>
                <a:latin typeface="Aptos"/>
              </a:rPr>
              <a:t>An jedem Stand können nach dem Kurzvortrag des Ausstellenden Fragen besprochen werden. </a:t>
            </a:r>
            <a:endParaRPr lang="de-DE" sz="16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1600" b="0" u="none" strike="noStrike">
              <a:solidFill>
                <a:schemeClr val="dk1"/>
              </a:solidFill>
              <a:effectLst/>
              <a:uFillTx/>
              <a:latin typeface="Aptos"/>
            </a:endParaRPr>
          </a:p>
        </p:txBody>
      </p:sp>
      <p:pic>
        <p:nvPicPr>
          <p:cNvPr id="150" name="Grafik 3" descr="Ein Bild, das Kleidung, Mann, Text, Person enthält.&#10;&#10;KI-generierte Inhalte können fehlerhaft sein."/>
          <p:cNvPicPr/>
          <p:nvPr/>
        </p:nvPicPr>
        <p:blipFill>
          <a:blip r:embed="rId1"/>
          <a:srcRect l="0" t="3843" r="4" b="0"/>
          <a:stretch/>
        </p:blipFill>
        <p:spPr>
          <a:xfrm>
            <a:off x="5911560" y="2484360"/>
            <a:ext cx="5149440" cy="3713400"/>
          </a:xfrm>
          <a:prstGeom prst="rect">
            <a:avLst/>
          </a:prstGeom>
          <a:noFill/>
          <a:ln w="0">
            <a:noFill/>
          </a:ln>
        </p:spPr>
      </p:pic>
      <p:sp>
        <p:nvSpPr>
          <p:cNvPr id="151" name="Rectangle 27">
            <a:extLst>
              <a:ext uri="{C183D7F6-B498-43B3-948B-1728B52AA6E4}">
                <adec:decorative xmlns:adec="http://schemas.microsoft.com/office/drawing/2017/decorative" val="1"/>
              </a:ext>
            </a:extLst>
          </p:cNvPr>
          <p:cNvSpPr/>
          <p:nvPr/>
        </p:nvSpPr>
        <p:spPr>
          <a:xfrm rot="5400000">
            <a:off x="11228760" y="2313000"/>
            <a:ext cx="780840" cy="151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52" name="Rectangle 28">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53" name="PlaceHolder 1"/>
          <p:cNvSpPr>
            <a:spLocks noGrp="1"/>
          </p:cNvSpPr>
          <p:nvPr>
            <p:ph type="title"/>
          </p:nvPr>
        </p:nvSpPr>
        <p:spPr>
          <a:xfrm>
            <a:off x="589680" y="856080"/>
            <a:ext cx="4559760" cy="1127520"/>
          </a:xfrm>
          <a:prstGeom prst="rect">
            <a:avLst/>
          </a:prstGeom>
          <a:noFill/>
          <a:ln w="0">
            <a:noFill/>
          </a:ln>
        </p:spPr>
        <p:txBody>
          <a:bodyPr lIns="91440" tIns="45720" rIns="91440" bIns="45720" anchor="ctr">
            <a:normAutofit fontScale="85000" lnSpcReduction="9999"/>
          </a:bodyPr>
          <a:p>
            <a:pPr indent="0" algn="l" defTabSz="914400">
              <a:lnSpc>
                <a:spcPct val="90000"/>
              </a:lnSpc>
              <a:buNone/>
              <a:tabLst>
                <a:tab pos="0" algn="l"/>
              </a:tabLst>
            </a:pPr>
            <a:r>
              <a:rPr lang="de-DE" sz="2800" b="0" u="none" strike="noStrike">
                <a:solidFill>
                  <a:schemeClr val="dk1"/>
                </a:solidFill>
                <a:effectLst/>
                <a:uFillTx/>
                <a:latin typeface="Aptos Display"/>
              </a:rPr>
              <a:t>2.2 Organisation und Planung</a:t>
            </a:r>
            <a:br>
              <a:rPr sz="2800"/>
            </a:br>
            <a:r>
              <a:rPr lang="de-DE" sz="2800" b="0" u="none" strike="noStrike">
                <a:solidFill>
                  <a:schemeClr val="dk1"/>
                </a:solidFill>
                <a:effectLst/>
                <a:uFillTx/>
                <a:latin typeface="Aptos Display"/>
              </a:rPr>
              <a:t>Detailvorstellung: Messetour</a:t>
            </a:r>
            <a:endParaRPr lang="de-DE" sz="2800" b="0" u="none" strike="noStrike">
              <a:solidFill>
                <a:schemeClr val="dk1"/>
              </a:solidFill>
              <a:effectLst/>
              <a:uFillTx/>
              <a:latin typeface="Aptos Display"/>
            </a:endParaRPr>
          </a:p>
        </p:txBody>
      </p:sp>
      <p:grpSp>
        <p:nvGrpSpPr>
          <p:cNvPr id="154" name="Group 30">
            <a:extLst>
              <a:ext uri="{C183D7F6-B498-43B3-948B-1728B52AA6E4}">
                <adec:decorative xmlns:adec="http://schemas.microsoft.com/office/drawing/2017/decorative" val="1"/>
              </a:ext>
            </a:extLst>
          </p:cNvPr>
          <p:cNvGrpSpPr/>
          <p:nvPr/>
        </p:nvGrpSpPr>
        <p:grpSpPr>
          <a:xfrm>
            <a:off x="0" y="1083600"/>
            <a:ext cx="354600" cy="672840"/>
            <a:chOff x="0" y="1083600"/>
            <a:chExt cx="354600" cy="672840"/>
          </a:xfrm>
        </p:grpSpPr>
        <p:sp>
          <p:nvSpPr>
            <p:cNvPr id="155" name="Rectangle 31">
              <a:extLst>
                <a:ext uri="{C183D7F6-B498-43B3-948B-1728B52AA6E4}">
                  <adec:decorative xmlns:adec="http://schemas.microsoft.com/office/drawing/2017/decorative" val="1"/>
                </a:ext>
              </a:extLst>
            </p:cNvPr>
            <p:cNvSpPr/>
            <p:nvPr/>
          </p:nvSpPr>
          <p:spPr>
            <a:xfrm>
              <a:off x="0" y="1083600"/>
              <a:ext cx="8676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56" name="Rectangle 32">
              <a:extLst>
                <a:ext uri="{C183D7F6-B498-43B3-948B-1728B52AA6E4}">
                  <adec:decorative xmlns:adec="http://schemas.microsoft.com/office/drawing/2017/decorative" val="1"/>
                </a:ext>
              </a:extLst>
            </p:cNvPr>
            <p:cNvSpPr/>
            <p:nvPr/>
          </p:nvSpPr>
          <p:spPr>
            <a:xfrm>
              <a:off x="159480" y="108360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157" name="Rectangle 34">
            <a:extLst>
              <a:ext uri="{C183D7F6-B498-43B3-948B-1728B52AA6E4}">
                <adec:decorative xmlns:adec="http://schemas.microsoft.com/office/drawing/2017/decorative" val="1"/>
              </a:ext>
            </a:extLst>
          </p:cNvPr>
          <p:cNvSpPr/>
          <p:nvPr/>
        </p:nvSpPr>
        <p:spPr>
          <a:xfrm flipH="1">
            <a:off x="664200" y="2090520"/>
            <a:ext cx="4296960" cy="26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17640" rIns="90000" bIns="-1764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58" name="PlaceHolder 2"/>
          <p:cNvSpPr>
            <a:spLocks noGrp="1"/>
          </p:cNvSpPr>
          <p:nvPr>
            <p:ph/>
          </p:nvPr>
        </p:nvSpPr>
        <p:spPr>
          <a:xfrm>
            <a:off x="590760" y="2330640"/>
            <a:ext cx="4558680" cy="3978720"/>
          </a:xfrm>
          <a:prstGeom prst="rect">
            <a:avLst/>
          </a:prstGeom>
          <a:noFill/>
          <a:ln w="0">
            <a:noFill/>
          </a:ln>
        </p:spPr>
        <p:txBody>
          <a:bodyPr lIns="91440" tIns="45720" rIns="91440" bIns="45720" anchor="ctr">
            <a:normAutofit/>
          </a:bodyPr>
          <a:p>
            <a:pPr indent="0" algn="l" defTabSz="914400">
              <a:lnSpc>
                <a:spcPct val="90000"/>
              </a:lnSpc>
              <a:spcBef>
                <a:spcPts val="1001"/>
              </a:spcBef>
              <a:buNone/>
              <a:tabLst>
                <a:tab pos="0" algn="l"/>
              </a:tabLst>
            </a:pPr>
            <a:r>
              <a:rPr lang="de-DE" sz="2000" b="0" u="none" strike="noStrike">
                <a:solidFill>
                  <a:schemeClr val="dk1"/>
                </a:solidFill>
                <a:effectLst/>
                <a:uFillTx/>
                <a:latin typeface="Aptos"/>
              </a:rPr>
              <a:t>Am Ende der Tour kommen oft </a:t>
            </a:r>
            <a:r>
              <a:rPr lang="de-DE" sz="2000" b="1" u="none" strike="noStrike">
                <a:solidFill>
                  <a:schemeClr val="dk1"/>
                </a:solidFill>
                <a:effectLst/>
                <a:uFillTx/>
                <a:latin typeface="Aptos"/>
              </a:rPr>
              <a:t>Gespräche</a:t>
            </a:r>
            <a:r>
              <a:rPr lang="de-DE" sz="2000" b="0" u="none" strike="noStrike">
                <a:solidFill>
                  <a:schemeClr val="dk1"/>
                </a:solidFill>
                <a:effectLst/>
                <a:uFillTx/>
                <a:latin typeface="Aptos"/>
              </a:rPr>
              <a:t> mit den Teilnehmenden zustande, in denen das Erlernte auf individuelle Herausforderungen der Teilnehmenden bezogen wird.</a:t>
            </a: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000" b="0" u="none" strike="noStrike">
                <a:solidFill>
                  <a:schemeClr val="dk1"/>
                </a:solidFill>
                <a:effectLst/>
                <a:uFillTx/>
                <a:latin typeface="Aptos"/>
              </a:rPr>
              <a:t>Auch können sie die ihnen wichtigen Themen nochmal ansprechen.</a:t>
            </a: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000" b="0" u="none" strike="noStrike">
                <a:solidFill>
                  <a:schemeClr val="dk1"/>
                </a:solidFill>
                <a:effectLst/>
                <a:uFillTx/>
                <a:latin typeface="Aptos"/>
              </a:rPr>
              <a:t>Die Zeit am Stand kann nun auch genutzt werden, um bspw. hilfreiche Online-Tools vorzuzeigen.</a:t>
            </a: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000" b="0" u="none" strike="noStrike">
              <a:solidFill>
                <a:schemeClr val="dk1"/>
              </a:solidFill>
              <a:effectLst/>
              <a:uFillTx/>
              <a:latin typeface="Aptos"/>
            </a:endParaRPr>
          </a:p>
        </p:txBody>
      </p:sp>
      <p:sp>
        <p:nvSpPr>
          <p:cNvPr id="159" name="Rectangle 36">
            <a:extLst>
              <a:ext uri="{C183D7F6-B498-43B3-948B-1728B52AA6E4}">
                <adec:decorative xmlns:adec="http://schemas.microsoft.com/office/drawing/2017/decorative" val="1"/>
              </a:ext>
            </a:extLst>
          </p:cNvPr>
          <p:cNvSpPr/>
          <p:nvPr/>
        </p:nvSpPr>
        <p:spPr>
          <a:xfrm flipH="1">
            <a:off x="10697040" y="0"/>
            <a:ext cx="1493640" cy="685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60" name="Rectangle 38">
            <a:extLst>
              <a:ext uri="{C183D7F6-B498-43B3-948B-1728B52AA6E4}">
                <adec:decorative xmlns:adec="http://schemas.microsoft.com/office/drawing/2017/decorative" val="1"/>
              </a:ext>
            </a:extLst>
          </p:cNvPr>
          <p:cNvSpPr/>
          <p:nvPr/>
        </p:nvSpPr>
        <p:spPr>
          <a:xfrm>
            <a:off x="5685840" y="513720"/>
            <a:ext cx="6008760" cy="583380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pic>
        <p:nvPicPr>
          <p:cNvPr id="161" name="Grafik 4" descr="Ein Bild, das Kleidung, Person, Mann, Jeans enthält.&#10;&#10;KI-generierte Inhalte können fehlerhaft sein."/>
          <p:cNvPicPr/>
          <p:nvPr/>
        </p:nvPicPr>
        <p:blipFill>
          <a:blip r:embed="rId1"/>
          <a:srcRect l="11314" t="0" r="11318" b="0"/>
          <a:stretch/>
        </p:blipFill>
        <p:spPr>
          <a:xfrm>
            <a:off x="5977800" y="799200"/>
            <a:ext cx="5424840" cy="5258520"/>
          </a:xfrm>
          <a:prstGeom prst="rect">
            <a:avLst/>
          </a:prstGeom>
          <a:noFill/>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62" name="Rectangle 9">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63" name="PlaceHolder 1"/>
          <p:cNvSpPr>
            <a:spLocks noGrp="1"/>
          </p:cNvSpPr>
          <p:nvPr>
            <p:ph type="title"/>
          </p:nvPr>
        </p:nvSpPr>
        <p:spPr>
          <a:xfrm>
            <a:off x="793800" y="387000"/>
            <a:ext cx="10065240" cy="1297800"/>
          </a:xfrm>
          <a:prstGeom prst="rect">
            <a:avLst/>
          </a:prstGeom>
          <a:noFill/>
          <a:ln w="0">
            <a:noFill/>
          </a:ln>
        </p:spPr>
        <p:txBody>
          <a:bodyPr lIns="91440" tIns="45720" rIns="91440" bIns="45720" anchor="b">
            <a:normAutofit lnSpcReduction="9999"/>
          </a:bodyPr>
          <a:p>
            <a:pPr indent="0" algn="l" defTabSz="914400">
              <a:lnSpc>
                <a:spcPct val="90000"/>
              </a:lnSpc>
              <a:buNone/>
              <a:tabLst>
                <a:tab pos="0" algn="l"/>
              </a:tabLst>
            </a:pPr>
            <a:r>
              <a:rPr lang="de-DE" sz="4800" b="0" u="none" strike="noStrike">
                <a:solidFill>
                  <a:schemeClr val="dk1"/>
                </a:solidFill>
                <a:effectLst/>
                <a:uFillTx/>
                <a:latin typeface="Aptos Display"/>
              </a:rPr>
              <a:t>2.2 Organisation und Planung</a:t>
            </a:r>
            <a:br>
              <a:rPr sz="4800"/>
            </a:br>
            <a:r>
              <a:rPr lang="de-DE" sz="4800" b="0" u="none" strike="noStrike">
                <a:solidFill>
                  <a:schemeClr val="dk1"/>
                </a:solidFill>
                <a:effectLst/>
                <a:uFillTx/>
                <a:latin typeface="Aptos Display"/>
              </a:rPr>
              <a:t>Detailvorstellung: Messetour</a:t>
            </a:r>
            <a:endParaRPr lang="de-DE" sz="4800" b="0" u="none" strike="noStrike">
              <a:solidFill>
                <a:schemeClr val="dk1"/>
              </a:solidFill>
              <a:effectLst/>
              <a:uFillTx/>
              <a:latin typeface="Aptos Display"/>
            </a:endParaRPr>
          </a:p>
        </p:txBody>
      </p:sp>
      <p:sp>
        <p:nvSpPr>
          <p:cNvPr id="164" name="Rectangle 11">
            <a:extLst>
              <a:ext uri="{C183D7F6-B498-43B3-948B-1728B52AA6E4}">
                <adec:decorative xmlns:adec="http://schemas.microsoft.com/office/drawing/2017/decorative" val="1"/>
              </a:ext>
            </a:extLst>
          </p:cNvPr>
          <p:cNvSpPr/>
          <p:nvPr/>
        </p:nvSpPr>
        <p:spPr>
          <a:xfrm flipH="1" flipV="1">
            <a:off x="-720" y="1998000"/>
            <a:ext cx="11453760" cy="78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65" name="Rectangle 13">
            <a:extLst>
              <a:ext uri="{C183D7F6-B498-43B3-948B-1728B52AA6E4}">
                <adec:decorative xmlns:adec="http://schemas.microsoft.com/office/drawing/2017/decorative" val="1"/>
              </a:ext>
            </a:extLst>
          </p:cNvPr>
          <p:cNvSpPr/>
          <p:nvPr/>
        </p:nvSpPr>
        <p:spPr>
          <a:xfrm>
            <a:off x="0" y="2203200"/>
            <a:ext cx="11382480" cy="426744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66" name="PlaceHolder 2"/>
          <p:cNvSpPr>
            <a:spLocks noGrp="1"/>
          </p:cNvSpPr>
          <p:nvPr>
            <p:ph/>
          </p:nvPr>
        </p:nvSpPr>
        <p:spPr>
          <a:xfrm>
            <a:off x="793800" y="2599560"/>
            <a:ext cx="4530240" cy="3638880"/>
          </a:xfrm>
          <a:prstGeom prst="rect">
            <a:avLst/>
          </a:prstGeom>
          <a:noFill/>
          <a:ln w="0">
            <a:noFill/>
          </a:ln>
        </p:spPr>
        <p:txBody>
          <a:bodyPr lIns="91440" tIns="45720" rIns="91440" bIns="45720" anchor="ctr">
            <a:normAutofit fontScale="92500" lnSpcReduction="9999"/>
          </a:bodyPr>
          <a:p>
            <a:pPr indent="0" algn="l" defTabSz="914400">
              <a:lnSpc>
                <a:spcPct val="90000"/>
              </a:lnSpc>
              <a:spcBef>
                <a:spcPts val="1001"/>
              </a:spcBef>
              <a:buNone/>
              <a:tabLst>
                <a:tab pos="0" algn="l"/>
              </a:tabLst>
            </a:pPr>
            <a:r>
              <a:rPr lang="de-DE" sz="1700" b="1" u="none" strike="noStrike">
                <a:solidFill>
                  <a:schemeClr val="dk1"/>
                </a:solidFill>
                <a:effectLst/>
                <a:uFillTx/>
                <a:latin typeface="Aptos"/>
              </a:rPr>
              <a:t>Vor- und Nachbereitung</a:t>
            </a:r>
            <a:endParaRPr lang="de-DE" sz="17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1700" b="0" u="none" strike="noStrike">
                <a:solidFill>
                  <a:schemeClr val="dk1"/>
                </a:solidFill>
                <a:effectLst/>
                <a:uFillTx/>
                <a:latin typeface="Aptos"/>
              </a:rPr>
              <a:t>Vor und nach den Messerundgängen haben wir die Teilnehmenden teils spontan und teils mit vorbereiteten Fragebögen befragt, bspw. zu:</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Vorwissen</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Eigenem Gebäude</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Wissen über die Tools</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Stand der Sanierung</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Erwartungen</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Allg. Feedback zur Tour</a:t>
            </a:r>
            <a:endParaRPr lang="de-DE" sz="17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1700" b="0" u="none" strike="noStrike">
                <a:solidFill>
                  <a:schemeClr val="dk1"/>
                </a:solidFill>
                <a:effectLst/>
                <a:uFillTx/>
                <a:latin typeface="Aptos"/>
              </a:rPr>
              <a:t>Wir stellen Ihnen gerne Vorlagen zu Prä- oder Post-Fragebögen zur Verfügung.</a:t>
            </a:r>
            <a:endParaRPr lang="de-DE" sz="17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17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1700" b="0" u="none" strike="noStrike">
              <a:solidFill>
                <a:schemeClr val="dk1"/>
              </a:solidFill>
              <a:effectLst/>
              <a:uFillTx/>
              <a:latin typeface="Aptos"/>
            </a:endParaRPr>
          </a:p>
        </p:txBody>
      </p:sp>
      <p:pic>
        <p:nvPicPr>
          <p:cNvPr id="167" name="Grafik 4"/>
          <p:cNvPicPr/>
          <p:nvPr/>
        </p:nvPicPr>
        <p:blipFill>
          <a:blip r:embed="rId1"/>
          <a:stretch/>
        </p:blipFill>
        <p:spPr>
          <a:xfrm>
            <a:off x="5911560" y="3259800"/>
            <a:ext cx="5149440" cy="2162520"/>
          </a:xfrm>
          <a:prstGeom prst="rect">
            <a:avLst/>
          </a:prstGeom>
          <a:noFill/>
          <a:ln w="0">
            <a:noFill/>
          </a:ln>
        </p:spPr>
      </p:pic>
      <p:sp>
        <p:nvSpPr>
          <p:cNvPr id="168" name="Rectangle 15">
            <a:extLst>
              <a:ext uri="{C183D7F6-B498-43B3-948B-1728B52AA6E4}">
                <adec:decorative xmlns:adec="http://schemas.microsoft.com/office/drawing/2017/decorative" val="1"/>
              </a:ext>
            </a:extLst>
          </p:cNvPr>
          <p:cNvSpPr/>
          <p:nvPr/>
        </p:nvSpPr>
        <p:spPr>
          <a:xfrm rot="5400000">
            <a:off x="11228760" y="2313000"/>
            <a:ext cx="780840" cy="151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69" name="Rectangle 7">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nvGrpSpPr>
          <p:cNvPr id="170" name="Group 9">
            <a:extLst>
              <a:ext uri="{C183D7F6-B498-43B3-948B-1728B52AA6E4}">
                <adec:decorative xmlns:adec="http://schemas.microsoft.com/office/drawing/2017/decorative" val="1"/>
              </a:ext>
            </a:extLst>
          </p:cNvPr>
          <p:cNvGrpSpPr/>
          <p:nvPr/>
        </p:nvGrpSpPr>
        <p:grpSpPr>
          <a:xfrm>
            <a:off x="0" y="1216440"/>
            <a:ext cx="730800" cy="672840"/>
            <a:chOff x="0" y="1216440"/>
            <a:chExt cx="730800" cy="672840"/>
          </a:xfrm>
        </p:grpSpPr>
        <p:sp>
          <p:nvSpPr>
            <p:cNvPr id="171" name="Rectangle 10">
              <a:extLst>
                <a:ext uri="{C183D7F6-B498-43B3-948B-1728B52AA6E4}">
                  <adec:decorative xmlns:adec="http://schemas.microsoft.com/office/drawing/2017/decorative" val="1"/>
                </a:ext>
              </a:extLst>
            </p:cNvPr>
            <p:cNvSpPr/>
            <p:nvPr/>
          </p:nvSpPr>
          <p:spPr>
            <a:xfrm>
              <a:off x="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72" name="Rectangle 11">
              <a:extLst>
                <a:ext uri="{C183D7F6-B498-43B3-948B-1728B52AA6E4}">
                  <adec:decorative xmlns:adec="http://schemas.microsoft.com/office/drawing/2017/decorative" val="1"/>
                </a:ext>
              </a:extLst>
            </p:cNvPr>
            <p:cNvSpPr/>
            <p:nvPr/>
          </p:nvSpPr>
          <p:spPr>
            <a:xfrm>
              <a:off x="26784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73" name="Rectangle 12">
              <a:extLst>
                <a:ext uri="{C183D7F6-B498-43B3-948B-1728B52AA6E4}">
                  <adec:decorative xmlns:adec="http://schemas.microsoft.com/office/drawing/2017/decorative" val="1"/>
                </a:ext>
              </a:extLst>
            </p:cNvPr>
            <p:cNvSpPr/>
            <p:nvPr/>
          </p:nvSpPr>
          <p:spPr>
            <a:xfrm>
              <a:off x="53568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174" name="Rectangle 14">
            <a:extLst>
              <a:ext uri="{C183D7F6-B498-43B3-948B-1728B52AA6E4}">
                <adec:decorative xmlns:adec="http://schemas.microsoft.com/office/drawing/2017/decorative" val="1"/>
              </a:ext>
            </a:extLst>
          </p:cNvPr>
          <p:cNvSpPr/>
          <p:nvPr/>
        </p:nvSpPr>
        <p:spPr>
          <a:xfrm>
            <a:off x="640080" y="613800"/>
            <a:ext cx="10906920" cy="189324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75" name="PlaceHolder 1"/>
          <p:cNvSpPr>
            <a:spLocks noGrp="1"/>
          </p:cNvSpPr>
          <p:nvPr>
            <p:ph type="title"/>
          </p:nvPr>
        </p:nvSpPr>
        <p:spPr>
          <a:xfrm>
            <a:off x="1043640" y="810000"/>
            <a:ext cx="9942120" cy="1553760"/>
          </a:xfrm>
          <a:prstGeom prst="rect">
            <a:avLst/>
          </a:prstGeom>
          <a:noFill/>
          <a:ln w="0">
            <a:noFill/>
          </a:ln>
        </p:spPr>
        <p:txBody>
          <a:bodyPr lIns="91440" tIns="45720" rIns="91440" bIns="45720" anchor="ctr">
            <a:normAutofit/>
          </a:bodyPr>
          <a:p>
            <a:pPr indent="0" algn="l" defTabSz="914400">
              <a:lnSpc>
                <a:spcPct val="90000"/>
              </a:lnSpc>
              <a:buNone/>
              <a:tabLst>
                <a:tab pos="0" algn="l"/>
              </a:tabLst>
            </a:pPr>
            <a:r>
              <a:rPr lang="de-DE" sz="4800" b="0" u="none" strike="noStrike">
                <a:solidFill>
                  <a:schemeClr val="dk1"/>
                </a:solidFill>
                <a:effectLst/>
                <a:uFillTx/>
                <a:latin typeface="Aptos Display"/>
              </a:rPr>
              <a:t>2.2 Organisation und Planung</a:t>
            </a:r>
            <a:br>
              <a:rPr sz="4800"/>
            </a:br>
            <a:r>
              <a:rPr lang="de-DE" sz="4800" b="0" u="none" strike="noStrike">
                <a:solidFill>
                  <a:schemeClr val="dk1"/>
                </a:solidFill>
                <a:effectLst/>
                <a:uFillTx/>
                <a:latin typeface="Aptos Display"/>
              </a:rPr>
              <a:t>Detailvorstellung: Messetour</a:t>
            </a:r>
            <a:endParaRPr lang="de-DE" sz="4800" b="0" u="none" strike="noStrike">
              <a:solidFill>
                <a:schemeClr val="dk1"/>
              </a:solidFill>
              <a:effectLst/>
              <a:uFillTx/>
              <a:latin typeface="Aptos Display"/>
            </a:endParaRPr>
          </a:p>
        </p:txBody>
      </p:sp>
      <p:sp>
        <p:nvSpPr>
          <p:cNvPr id="176" name="PlaceHolder 2"/>
          <p:cNvSpPr>
            <a:spLocks noGrp="1"/>
          </p:cNvSpPr>
          <p:nvPr>
            <p:ph/>
          </p:nvPr>
        </p:nvSpPr>
        <p:spPr>
          <a:xfrm>
            <a:off x="1045080" y="3017520"/>
            <a:ext cx="9940680" cy="3124080"/>
          </a:xfrm>
          <a:prstGeom prst="rect">
            <a:avLst/>
          </a:prstGeom>
          <a:noFill/>
          <a:ln w="0">
            <a:noFill/>
          </a:ln>
        </p:spPr>
        <p:txBody>
          <a:bodyPr lIns="91440" tIns="45720" rIns="91440" bIns="45720" anchor="ctr">
            <a:normAutofit/>
          </a:bodyPr>
          <a:p>
            <a:pPr indent="0" algn="l" defTabSz="914400">
              <a:lnSpc>
                <a:spcPct val="90000"/>
              </a:lnSpc>
              <a:spcBef>
                <a:spcPts val="1001"/>
              </a:spcBef>
              <a:buNone/>
              <a:tabLst>
                <a:tab pos="0" algn="l"/>
              </a:tabLst>
            </a:pPr>
            <a:r>
              <a:rPr lang="de-DE" sz="2400" b="1" u="none" strike="noStrike">
                <a:solidFill>
                  <a:schemeClr val="dk1"/>
                </a:solidFill>
                <a:effectLst/>
                <a:uFillTx/>
                <a:latin typeface="Aptos"/>
              </a:rPr>
              <a:t>2. Zielgruppen</a:t>
            </a:r>
            <a:endParaRPr lang="de-DE" sz="24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400" b="0" u="none" strike="noStrike">
                <a:solidFill>
                  <a:schemeClr val="dk1"/>
                </a:solidFill>
                <a:effectLst/>
                <a:uFillTx/>
                <a:latin typeface="Aptos"/>
              </a:rPr>
              <a:t>Gebäudebesitzer:innen, die sich für energetische Sanierung interessieren</a:t>
            </a:r>
            <a:endParaRPr lang="de-DE" sz="24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400" b="0" u="none" strike="noStrike">
                <a:solidFill>
                  <a:schemeClr val="dk1"/>
                </a:solidFill>
                <a:effectLst/>
                <a:uFillTx/>
                <a:latin typeface="Aptos"/>
              </a:rPr>
              <a:t>Privatpersonen, die Orientierung suchen („Wo fange ich an?“)</a:t>
            </a:r>
            <a:endParaRPr lang="de-DE" sz="24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400" b="0" u="none" strike="noStrike">
                <a:solidFill>
                  <a:schemeClr val="dk1"/>
                </a:solidFill>
                <a:effectLst/>
                <a:uFillTx/>
                <a:latin typeface="Aptos"/>
              </a:rPr>
              <a:t>Fachleute aus Handwerk, Industrie oder Politik, die über den Tellerrand schauen und sich austauschen möchten</a:t>
            </a: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400" b="0" u="none" strike="noStrike">
              <a:solidFill>
                <a:schemeClr val="dk1"/>
              </a:solidFill>
              <a:effectLst/>
              <a:uFillTx/>
              <a:latin typeface="Aptos"/>
            </a:endParaRPr>
          </a:p>
        </p:txBody>
      </p:sp>
      <p:cxnSp>
        <p:nvCxnSpPr>
          <p:cNvPr id="177" name="Straight Connector 16">
            <a:extLst>
              <a:ext uri="{C183D7F6-B498-43B3-948B-1728B52AA6E4}">
                <adec:decorative xmlns:adec="http://schemas.microsoft.com/office/drawing/2017/decorative" val="1"/>
              </a:ext>
            </a:extLst>
          </p:cNvPr>
          <p:cNvCxnSpPr/>
          <p:nvPr/>
        </p:nvCxnSpPr>
        <p:spPr>
          <a:xfrm flipH="1">
            <a:off x="838080" y="6485040"/>
            <a:ext cx="10516320" cy="720"/>
          </a:xfrm>
          <a:prstGeom prst="straightConnector1">
            <a:avLst/>
          </a:prstGeom>
          <a:ln w="57150">
            <a:solidFill>
              <a:srgbClr val="668297"/>
            </a:solidFill>
            <a:round/>
          </a:ln>
        </p:spPr>
      </p:cxn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78" name="Rectangle 7">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nvGrpSpPr>
          <p:cNvPr id="179" name="Group 9">
            <a:extLst>
              <a:ext uri="{C183D7F6-B498-43B3-948B-1728B52AA6E4}">
                <adec:decorative xmlns:adec="http://schemas.microsoft.com/office/drawing/2017/decorative" val="1"/>
              </a:ext>
            </a:extLst>
          </p:cNvPr>
          <p:cNvGrpSpPr/>
          <p:nvPr/>
        </p:nvGrpSpPr>
        <p:grpSpPr>
          <a:xfrm>
            <a:off x="0" y="1216440"/>
            <a:ext cx="730800" cy="672840"/>
            <a:chOff x="0" y="1216440"/>
            <a:chExt cx="730800" cy="672840"/>
          </a:xfrm>
        </p:grpSpPr>
        <p:sp>
          <p:nvSpPr>
            <p:cNvPr id="180" name="Rectangle 10">
              <a:extLst>
                <a:ext uri="{C183D7F6-B498-43B3-948B-1728B52AA6E4}">
                  <adec:decorative xmlns:adec="http://schemas.microsoft.com/office/drawing/2017/decorative" val="1"/>
                </a:ext>
              </a:extLst>
            </p:cNvPr>
            <p:cNvSpPr/>
            <p:nvPr/>
          </p:nvSpPr>
          <p:spPr>
            <a:xfrm>
              <a:off x="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81" name="Rectangle 11">
              <a:extLst>
                <a:ext uri="{C183D7F6-B498-43B3-948B-1728B52AA6E4}">
                  <adec:decorative xmlns:adec="http://schemas.microsoft.com/office/drawing/2017/decorative" val="1"/>
                </a:ext>
              </a:extLst>
            </p:cNvPr>
            <p:cNvSpPr/>
            <p:nvPr/>
          </p:nvSpPr>
          <p:spPr>
            <a:xfrm>
              <a:off x="26784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82" name="Rectangle 12">
              <a:extLst>
                <a:ext uri="{C183D7F6-B498-43B3-948B-1728B52AA6E4}">
                  <adec:decorative xmlns:adec="http://schemas.microsoft.com/office/drawing/2017/decorative" val="1"/>
                </a:ext>
              </a:extLst>
            </p:cNvPr>
            <p:cNvSpPr/>
            <p:nvPr/>
          </p:nvSpPr>
          <p:spPr>
            <a:xfrm>
              <a:off x="53568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183" name="Rectangle 14">
            <a:extLst>
              <a:ext uri="{C183D7F6-B498-43B3-948B-1728B52AA6E4}">
                <adec:decorative xmlns:adec="http://schemas.microsoft.com/office/drawing/2017/decorative" val="1"/>
              </a:ext>
            </a:extLst>
          </p:cNvPr>
          <p:cNvSpPr/>
          <p:nvPr/>
        </p:nvSpPr>
        <p:spPr>
          <a:xfrm>
            <a:off x="640080" y="613800"/>
            <a:ext cx="10906920" cy="189324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84" name="PlaceHolder 1"/>
          <p:cNvSpPr>
            <a:spLocks noGrp="1"/>
          </p:cNvSpPr>
          <p:nvPr>
            <p:ph type="title"/>
          </p:nvPr>
        </p:nvSpPr>
        <p:spPr>
          <a:xfrm>
            <a:off x="1043640" y="810000"/>
            <a:ext cx="9942120" cy="1553760"/>
          </a:xfrm>
          <a:prstGeom prst="rect">
            <a:avLst/>
          </a:prstGeom>
          <a:noFill/>
          <a:ln w="0">
            <a:noFill/>
          </a:ln>
        </p:spPr>
        <p:txBody>
          <a:bodyPr lIns="91440" tIns="45720" rIns="91440" bIns="45720" anchor="ctr">
            <a:normAutofit/>
          </a:bodyPr>
          <a:p>
            <a:pPr indent="0" algn="l" defTabSz="914400">
              <a:lnSpc>
                <a:spcPct val="90000"/>
              </a:lnSpc>
              <a:buNone/>
              <a:tabLst>
                <a:tab pos="0" algn="l"/>
              </a:tabLst>
            </a:pPr>
            <a:r>
              <a:rPr lang="de-DE" sz="4800" b="0" u="none" strike="noStrike">
                <a:solidFill>
                  <a:schemeClr val="dk1"/>
                </a:solidFill>
                <a:effectLst/>
                <a:uFillTx/>
                <a:latin typeface="Aptos Display"/>
              </a:rPr>
              <a:t>2.2 Organisation und Planung</a:t>
            </a:r>
            <a:br>
              <a:rPr sz="4800"/>
            </a:br>
            <a:r>
              <a:rPr lang="de-DE" sz="4800" b="0" u="none" strike="noStrike">
                <a:solidFill>
                  <a:schemeClr val="dk1"/>
                </a:solidFill>
                <a:effectLst/>
                <a:uFillTx/>
                <a:latin typeface="Aptos Display"/>
              </a:rPr>
              <a:t>Detailvorstellung: Messetour</a:t>
            </a:r>
            <a:endParaRPr lang="de-DE" sz="4800" b="0" u="none" strike="noStrike">
              <a:solidFill>
                <a:schemeClr val="dk1"/>
              </a:solidFill>
              <a:effectLst/>
              <a:uFillTx/>
              <a:latin typeface="Aptos Display"/>
            </a:endParaRPr>
          </a:p>
        </p:txBody>
      </p:sp>
      <p:sp>
        <p:nvSpPr>
          <p:cNvPr id="185" name="PlaceHolder 2"/>
          <p:cNvSpPr>
            <a:spLocks noGrp="1"/>
          </p:cNvSpPr>
          <p:nvPr>
            <p:ph/>
          </p:nvPr>
        </p:nvSpPr>
        <p:spPr>
          <a:xfrm>
            <a:off x="1045080" y="2988720"/>
            <a:ext cx="9940680" cy="3124080"/>
          </a:xfrm>
          <a:prstGeom prst="rect">
            <a:avLst/>
          </a:prstGeom>
          <a:noFill/>
          <a:ln w="0">
            <a:noFill/>
          </a:ln>
        </p:spPr>
        <p:txBody>
          <a:bodyPr lIns="91440" tIns="45720" rIns="91440" bIns="45720" anchor="ctr">
            <a:normAutofit fontScale="85000" lnSpcReduction="19999"/>
          </a:bodyPr>
          <a:p>
            <a:pPr indent="0" algn="l" defTabSz="914400">
              <a:lnSpc>
                <a:spcPct val="90000"/>
              </a:lnSpc>
              <a:spcBef>
                <a:spcPts val="1001"/>
              </a:spcBef>
              <a:buNone/>
              <a:tabLst>
                <a:tab pos="0" algn="l"/>
              </a:tabLst>
            </a:pPr>
            <a:r>
              <a:rPr lang="de-DE" sz="2400" b="1" u="none" strike="noStrike">
                <a:solidFill>
                  <a:schemeClr val="dk1"/>
                </a:solidFill>
                <a:effectLst/>
                <a:uFillTx/>
                <a:latin typeface="Aptos"/>
              </a:rPr>
              <a:t>3. Vorteile</a:t>
            </a:r>
            <a:endParaRPr lang="de-DE" sz="24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900" b="1" u="none" strike="noStrike">
                <a:solidFill>
                  <a:schemeClr val="dk1"/>
                </a:solidFill>
                <a:effectLst/>
                <a:uFillTx/>
                <a:latin typeface="Aptos"/>
              </a:rPr>
              <a:t>Viele Personen </a:t>
            </a:r>
            <a:r>
              <a:rPr lang="de-DE" sz="1900" b="0" u="none" strike="noStrike">
                <a:solidFill>
                  <a:schemeClr val="dk1"/>
                </a:solidFill>
                <a:effectLst/>
                <a:uFillTx/>
                <a:latin typeface="Aptos"/>
              </a:rPr>
              <a:t>der Zielgruppe vor Ort</a:t>
            </a:r>
            <a:endParaRPr lang="de-DE" sz="19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900" b="1" u="none" strike="noStrike">
                <a:solidFill>
                  <a:schemeClr val="dk1"/>
                </a:solidFill>
                <a:effectLst/>
                <a:uFillTx/>
                <a:latin typeface="Aptos"/>
              </a:rPr>
              <a:t>Gezielte Ansprache</a:t>
            </a:r>
            <a:r>
              <a:rPr lang="de-DE" sz="1900" b="0" u="none" strike="noStrike">
                <a:solidFill>
                  <a:schemeClr val="dk1"/>
                </a:solidFill>
                <a:effectLst/>
                <a:uFillTx/>
                <a:latin typeface="Aptos"/>
              </a:rPr>
              <a:t>: viele Messebesucher:innen bringen Interesse am Oberthema mit</a:t>
            </a:r>
            <a:endParaRPr lang="de-DE" sz="19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900" b="1" u="none" strike="noStrike">
                <a:solidFill>
                  <a:schemeClr val="dk1"/>
                </a:solidFill>
                <a:effectLst/>
                <a:uFillTx/>
                <a:latin typeface="Aptos"/>
              </a:rPr>
              <a:t>Externe Expertise</a:t>
            </a:r>
            <a:r>
              <a:rPr lang="de-DE" sz="1900" b="0" u="none" strike="noStrike">
                <a:solidFill>
                  <a:schemeClr val="dk1"/>
                </a:solidFill>
                <a:effectLst/>
                <a:uFillTx/>
                <a:latin typeface="Aptos"/>
              </a:rPr>
              <a:t>: Fachfragen können direkt an die Standbetreuer:innen gestellt werden</a:t>
            </a:r>
            <a:endParaRPr lang="de-DE" sz="19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900" b="1" u="none" strike="noStrike">
                <a:solidFill>
                  <a:schemeClr val="dk1"/>
                </a:solidFill>
                <a:effectLst/>
                <a:uFillTx/>
                <a:latin typeface="Aptos"/>
              </a:rPr>
              <a:t>Anschaulichkeit</a:t>
            </a:r>
            <a:r>
              <a:rPr lang="de-DE" sz="1900" b="0" u="none" strike="noStrike">
                <a:solidFill>
                  <a:schemeClr val="dk1"/>
                </a:solidFill>
                <a:effectLst/>
                <a:uFillTx/>
                <a:latin typeface="Aptos"/>
              </a:rPr>
              <a:t>: Produkte und Systeme sind live erlebbar</a:t>
            </a:r>
            <a:endParaRPr lang="de-DE" sz="19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900" b="1" u="none" strike="noStrike">
                <a:solidFill>
                  <a:schemeClr val="dk1"/>
                </a:solidFill>
                <a:effectLst/>
                <a:uFillTx/>
                <a:latin typeface="Aptos"/>
              </a:rPr>
              <a:t>Strukturierter Überblick</a:t>
            </a:r>
            <a:r>
              <a:rPr lang="de-DE" sz="1900" b="0" u="none" strike="noStrike">
                <a:solidFill>
                  <a:schemeClr val="dk1"/>
                </a:solidFill>
                <a:effectLst/>
                <a:uFillTx/>
                <a:latin typeface="Aptos"/>
              </a:rPr>
              <a:t>: Teilnehmende erhalten eine thematisch abgestimmte Führung statt verstreuter Einzelinformationen</a:t>
            </a:r>
            <a:endParaRPr lang="de-DE" sz="19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900" b="1" u="none" strike="noStrike">
                <a:solidFill>
                  <a:schemeClr val="dk1"/>
                </a:solidFill>
                <a:effectLst/>
                <a:uFillTx/>
                <a:latin typeface="Aptos"/>
              </a:rPr>
              <a:t>Vertiefung</a:t>
            </a:r>
            <a:r>
              <a:rPr lang="de-DE" sz="1900" b="0" u="none" strike="noStrike">
                <a:solidFill>
                  <a:schemeClr val="dk1"/>
                </a:solidFill>
                <a:effectLst/>
                <a:uFillTx/>
                <a:latin typeface="Aptos"/>
              </a:rPr>
              <a:t>: Nach der Tour besteht die Möglichkeit die besuchten und auch weitere Stände nochmals zu aufzusuchen, um ggf. weitere Fragen zu beantworten oder nochmal in Ruhe alles anzusehen</a:t>
            </a:r>
            <a:endParaRPr lang="de-DE" sz="19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900" b="1" u="none" strike="noStrike">
                <a:solidFill>
                  <a:schemeClr val="dk1"/>
                </a:solidFill>
                <a:effectLst/>
                <a:uFillTx/>
                <a:latin typeface="Aptos"/>
              </a:rPr>
              <a:t>Reichweite</a:t>
            </a:r>
            <a:r>
              <a:rPr lang="de-DE" sz="1900" b="0" u="none" strike="noStrike">
                <a:solidFill>
                  <a:schemeClr val="dk1"/>
                </a:solidFill>
                <a:effectLst/>
                <a:uFillTx/>
                <a:latin typeface="Aptos"/>
              </a:rPr>
              <a:t>: viele Möglichkeiten zur Bewerbung der Tour möglich (vorab-Infos auf Website, Messedurchsagen, Flyer auf der Messe, Ansprache am Einlass,…)</a:t>
            </a:r>
            <a:endParaRPr lang="de-DE" sz="19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1900" b="0" u="none" strike="noStrike">
              <a:solidFill>
                <a:schemeClr val="dk1"/>
              </a:solidFill>
              <a:effectLst/>
              <a:uFillTx/>
              <a:latin typeface="Aptos"/>
            </a:endParaRPr>
          </a:p>
        </p:txBody>
      </p:sp>
      <p:cxnSp>
        <p:nvCxnSpPr>
          <p:cNvPr id="186" name="Straight Connector 16">
            <a:extLst>
              <a:ext uri="{C183D7F6-B498-43B3-948B-1728B52AA6E4}">
                <adec:decorative xmlns:adec="http://schemas.microsoft.com/office/drawing/2017/decorative" val="1"/>
              </a:ext>
            </a:extLst>
          </p:cNvPr>
          <p:cNvCxnSpPr/>
          <p:nvPr/>
        </p:nvCxnSpPr>
        <p:spPr>
          <a:xfrm flipH="1">
            <a:off x="838080" y="6485040"/>
            <a:ext cx="10516320" cy="720"/>
          </a:xfrm>
          <a:prstGeom prst="straightConnector1">
            <a:avLst/>
          </a:prstGeom>
          <a:ln w="57150">
            <a:solidFill>
              <a:srgbClr val="668297"/>
            </a:solidFill>
            <a:round/>
          </a:ln>
        </p:spPr>
      </p:cxn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67" name="Rectangle 8">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68" name="PlaceHolder 1"/>
          <p:cNvSpPr>
            <a:spLocks noGrp="1"/>
          </p:cNvSpPr>
          <p:nvPr>
            <p:ph type="title"/>
          </p:nvPr>
        </p:nvSpPr>
        <p:spPr>
          <a:xfrm>
            <a:off x="645120" y="1463040"/>
            <a:ext cx="3795480" cy="2690280"/>
          </a:xfrm>
          <a:prstGeom prst="rect">
            <a:avLst/>
          </a:prstGeom>
          <a:noFill/>
          <a:ln w="0">
            <a:noFill/>
          </a:ln>
        </p:spPr>
        <p:txBody>
          <a:bodyPr lIns="91440" tIns="45720" rIns="91440" bIns="45720" anchor="t">
            <a:normAutofit/>
          </a:bodyPr>
          <a:p>
            <a:pPr indent="0" algn="l" defTabSz="914400">
              <a:lnSpc>
                <a:spcPct val="90000"/>
              </a:lnSpc>
              <a:buNone/>
              <a:tabLst>
                <a:tab pos="0" algn="l"/>
              </a:tabLst>
            </a:pPr>
            <a:r>
              <a:rPr lang="de-DE" sz="3700" b="0" u="none" strike="noStrike">
                <a:solidFill>
                  <a:schemeClr val="dk1"/>
                </a:solidFill>
                <a:effectLst/>
                <a:uFillTx/>
                <a:latin typeface="Aptos Display"/>
              </a:rPr>
              <a:t>Inhaltsverzeichnis</a:t>
            </a:r>
            <a:endParaRPr lang="de-DE" sz="3700" b="0" u="none" strike="noStrike">
              <a:solidFill>
                <a:schemeClr val="dk1"/>
              </a:solidFill>
              <a:effectLst/>
              <a:uFillTx/>
              <a:latin typeface="Aptos Display"/>
            </a:endParaRPr>
          </a:p>
        </p:txBody>
      </p:sp>
      <p:grpSp>
        <p:nvGrpSpPr>
          <p:cNvPr id="69" name="Group 10">
            <a:extLst>
              <a:ext uri="{C183D7F6-B498-43B3-948B-1728B52AA6E4}">
                <adec:decorative xmlns:adec="http://schemas.microsoft.com/office/drawing/2017/decorative" val="1"/>
              </a:ext>
            </a:extLst>
          </p:cNvPr>
          <p:cNvGrpSpPr/>
          <p:nvPr/>
        </p:nvGrpSpPr>
        <p:grpSpPr>
          <a:xfrm>
            <a:off x="209520" y="4415040"/>
            <a:ext cx="11981160" cy="2088360"/>
            <a:chOff x="209520" y="4415040"/>
            <a:chExt cx="11981160" cy="2088360"/>
          </a:xfrm>
        </p:grpSpPr>
        <p:sp>
          <p:nvSpPr>
            <p:cNvPr id="70" name="Rectangle 11">
              <a:extLst>
                <a:ext uri="{C183D7F6-B498-43B3-948B-1728B52AA6E4}">
                  <adec:decorative xmlns:adec="http://schemas.microsoft.com/office/drawing/2017/decorative" val="1"/>
                </a:ext>
              </a:extLst>
            </p:cNvPr>
            <p:cNvSpPr/>
            <p:nvPr/>
          </p:nvSpPr>
          <p:spPr>
            <a:xfrm flipH="1" flipV="1">
              <a:off x="422640" y="4414680"/>
              <a:ext cx="11767320" cy="20869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cxnSp>
          <p:nvCxnSpPr>
            <p:cNvPr id="71" name="Straight Connector 12">
              <a:extLst>
                <a:ext uri="{C183D7F6-B498-43B3-948B-1728B52AA6E4}">
                  <adec:decorative xmlns:adec="http://schemas.microsoft.com/office/drawing/2017/decorative" val="1"/>
                </a:ext>
              </a:extLst>
            </p:cNvPr>
            <p:cNvCxnSpPr/>
            <p:nvPr/>
          </p:nvCxnSpPr>
          <p:spPr>
            <a:xfrm>
              <a:off x="209520" y="4415040"/>
              <a:ext cx="720" cy="2088720"/>
            </a:xfrm>
            <a:prstGeom prst="straightConnector1">
              <a:avLst/>
            </a:prstGeom>
            <a:ln w="177800">
              <a:solidFill>
                <a:srgbClr val="668297"/>
              </a:solidFill>
              <a:round/>
            </a:ln>
          </p:spPr>
        </p:cxnSp>
      </p:grpSp>
      <p:sp>
        <p:nvSpPr>
          <p:cNvPr id="72" name="Rectangle 14">
            <a:extLst>
              <a:ext uri="{C183D7F6-B498-43B3-948B-1728B52AA6E4}">
                <adec:decorative xmlns:adec="http://schemas.microsoft.com/office/drawing/2017/decorative" val="1"/>
              </a:ext>
            </a:extLst>
          </p:cNvPr>
          <p:cNvSpPr/>
          <p:nvPr/>
        </p:nvSpPr>
        <p:spPr>
          <a:xfrm>
            <a:off x="5133600" y="587880"/>
            <a:ext cx="6504480" cy="568152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73" name="PlaceHolder 2"/>
          <p:cNvSpPr>
            <a:spLocks noGrp="1"/>
          </p:cNvSpPr>
          <p:nvPr>
            <p:ph/>
          </p:nvPr>
        </p:nvSpPr>
        <p:spPr>
          <a:xfrm>
            <a:off x="5656320" y="1463040"/>
            <a:ext cx="5541840" cy="4299840"/>
          </a:xfrm>
          <a:prstGeom prst="rect">
            <a:avLst/>
          </a:prstGeom>
          <a:noFill/>
          <a:ln w="0">
            <a:noFill/>
          </a:ln>
        </p:spPr>
        <p:txBody>
          <a:bodyPr numCol="1" spcCol="0" lIns="91440" tIns="45720" rIns="91440" bIns="45720" anchor="t">
            <a:normAutofit/>
          </a:bodyPr>
          <a:p>
            <a:pPr marL="457200" indent="-457200" algn="l" defTabSz="914400">
              <a:lnSpc>
                <a:spcPct val="90000"/>
              </a:lnSpc>
              <a:spcBef>
                <a:spcPts val="1001"/>
              </a:spcBef>
              <a:spcAft>
                <a:spcPts val="601"/>
              </a:spcAft>
              <a:buClr>
                <a:srgbClr val="000000"/>
              </a:buClr>
              <a:buFont typeface="Arial"/>
              <a:buAutoNum type="arabicPeriod"/>
            </a:pPr>
            <a:r>
              <a:rPr lang="de-DE" sz="2400" b="0" u="none" strike="noStrike">
                <a:solidFill>
                  <a:schemeClr val="dk1"/>
                </a:solidFill>
                <a:effectLst/>
                <a:uFillTx/>
                <a:latin typeface="Aptos (Textkörper)"/>
              </a:rPr>
              <a:t>Einleitung</a:t>
            </a:r>
            <a:endParaRPr lang="de-DE" sz="2400" b="0" u="none" strike="noStrike">
              <a:solidFill>
                <a:schemeClr val="dk1"/>
              </a:solidFill>
              <a:effectLst/>
              <a:uFillTx/>
              <a:latin typeface="Aptos"/>
            </a:endParaRPr>
          </a:p>
          <a:p>
            <a:pPr marL="457200" indent="-457200" algn="l" defTabSz="914400">
              <a:lnSpc>
                <a:spcPct val="90000"/>
              </a:lnSpc>
              <a:spcBef>
                <a:spcPts val="1001"/>
              </a:spcBef>
              <a:spcAft>
                <a:spcPts val="601"/>
              </a:spcAft>
              <a:buClr>
                <a:srgbClr val="000000"/>
              </a:buClr>
              <a:buFont typeface="Arial"/>
              <a:buAutoNum type="arabicPeriod"/>
            </a:pPr>
            <a:r>
              <a:rPr lang="de-DE" sz="2400" b="0" u="none" strike="noStrike">
                <a:solidFill>
                  <a:schemeClr val="dk1"/>
                </a:solidFill>
                <a:effectLst/>
                <a:uFillTx/>
                <a:latin typeface="Aptos (Textkörper)"/>
              </a:rPr>
              <a:t>Formatwahl für die Dialogveranstaltungen</a:t>
            </a:r>
            <a:endParaRPr lang="de-DE" sz="2400" b="0" u="none" strike="noStrike">
              <a:solidFill>
                <a:schemeClr val="dk1"/>
              </a:solidFill>
              <a:effectLst/>
              <a:uFillTx/>
              <a:latin typeface="Aptos"/>
            </a:endParaRPr>
          </a:p>
          <a:p>
            <a:pPr marL="457200" indent="0" algn="l" defTabSz="914400">
              <a:lnSpc>
                <a:spcPct val="90000"/>
              </a:lnSpc>
              <a:spcBef>
                <a:spcPts val="1001"/>
              </a:spcBef>
              <a:spcAft>
                <a:spcPts val="601"/>
              </a:spcAft>
              <a:buNone/>
              <a:tabLst>
                <a:tab pos="0" algn="l"/>
              </a:tabLst>
            </a:pPr>
            <a:r>
              <a:rPr lang="de-DE" sz="1800" b="0" u="none" strike="noStrike">
                <a:solidFill>
                  <a:schemeClr val="dk1"/>
                </a:solidFill>
                <a:effectLst/>
                <a:uFillTx/>
                <a:latin typeface="Aptos (Textkörper)"/>
              </a:rPr>
              <a:t>2.1 Veranstaltungsformate im Überblick</a:t>
            </a:r>
            <a:endParaRPr lang="de-DE" sz="1800" b="0" u="none" strike="noStrike">
              <a:solidFill>
                <a:schemeClr val="dk1"/>
              </a:solidFill>
              <a:effectLst/>
              <a:uFillTx/>
              <a:latin typeface="Aptos"/>
            </a:endParaRPr>
          </a:p>
          <a:p>
            <a:pPr marL="457200" indent="0" algn="l" defTabSz="914400">
              <a:lnSpc>
                <a:spcPct val="90000"/>
              </a:lnSpc>
              <a:spcBef>
                <a:spcPts val="1001"/>
              </a:spcBef>
              <a:spcAft>
                <a:spcPts val="601"/>
              </a:spcAft>
              <a:buNone/>
              <a:tabLst>
                <a:tab pos="0" algn="l"/>
              </a:tabLst>
            </a:pPr>
            <a:r>
              <a:rPr lang="de-DE" sz="1800" b="0" u="none" strike="noStrike">
                <a:solidFill>
                  <a:schemeClr val="dk1"/>
                </a:solidFill>
                <a:effectLst/>
                <a:uFillTx/>
                <a:latin typeface="Aptos (Textkörper)"/>
              </a:rPr>
              <a:t>2.2 Organisation und Planung Detailvorstellung: Messetour</a:t>
            </a:r>
            <a:endParaRPr lang="de-DE" sz="1800" b="0" u="none" strike="noStrike">
              <a:solidFill>
                <a:schemeClr val="dk1"/>
              </a:solidFill>
              <a:effectLst/>
              <a:uFillTx/>
              <a:latin typeface="Aptos"/>
            </a:endParaRPr>
          </a:p>
          <a:p>
            <a:pPr marL="457200" indent="0" algn="l" defTabSz="914400">
              <a:lnSpc>
                <a:spcPct val="90000"/>
              </a:lnSpc>
              <a:spcBef>
                <a:spcPts val="1001"/>
              </a:spcBef>
              <a:spcAft>
                <a:spcPts val="601"/>
              </a:spcAft>
              <a:buNone/>
              <a:tabLst>
                <a:tab pos="0" algn="l"/>
              </a:tabLst>
            </a:pPr>
            <a:r>
              <a:rPr lang="de-DE" sz="1800" b="0" u="none" strike="noStrike">
                <a:solidFill>
                  <a:schemeClr val="dk1"/>
                </a:solidFill>
                <a:effectLst/>
                <a:uFillTx/>
                <a:latin typeface="Aptos (Textkörper)"/>
              </a:rPr>
              <a:t>2.3 Vorlagen und Materialien</a:t>
            </a:r>
            <a:endParaRPr lang="de-DE" sz="1800" b="0" u="none" strike="noStrike">
              <a:solidFill>
                <a:schemeClr val="dk1"/>
              </a:solidFill>
              <a:effectLst/>
              <a:uFillTx/>
              <a:latin typeface="Aptos"/>
            </a:endParaRPr>
          </a:p>
          <a:p>
            <a:pPr marL="457200" indent="0" algn="l" defTabSz="914400">
              <a:lnSpc>
                <a:spcPct val="90000"/>
              </a:lnSpc>
              <a:spcBef>
                <a:spcPts val="1001"/>
              </a:spcBef>
              <a:spcAft>
                <a:spcPts val="601"/>
              </a:spcAft>
              <a:buNone/>
              <a:tabLst>
                <a:tab pos="0" algn="l"/>
              </a:tabLst>
            </a:pPr>
            <a:endParaRPr lang="de-DE" sz="1800" b="0" u="none" strike="noStrike">
              <a:solidFill>
                <a:schemeClr val="dk1"/>
              </a:solidFill>
              <a:effectLst/>
              <a:uFillTx/>
              <a:latin typeface="Aptos"/>
            </a:endParaRPr>
          </a:p>
          <a:p>
            <a:pPr indent="0" algn="l" defTabSz="914400">
              <a:lnSpc>
                <a:spcPct val="90000"/>
              </a:lnSpc>
              <a:spcBef>
                <a:spcPts val="1001"/>
              </a:spcBef>
              <a:spcAft>
                <a:spcPts val="601"/>
              </a:spcAft>
              <a:buNone/>
              <a:tabLst>
                <a:tab pos="0" algn="l"/>
              </a:tabLst>
            </a:pPr>
            <a:r>
              <a:rPr lang="de-DE" sz="2400" b="0" u="none" strike="noStrike">
                <a:solidFill>
                  <a:schemeClr val="dk1"/>
                </a:solidFill>
                <a:effectLst/>
                <a:uFillTx/>
                <a:latin typeface="Aptos (Textkörper)"/>
              </a:rPr>
              <a:t>Impressum</a:t>
            </a:r>
            <a:endParaRPr lang="de-DE" sz="2400" b="0" u="none" strike="noStrike">
              <a:solidFill>
                <a:schemeClr val="dk1"/>
              </a:solidFill>
              <a:effectLst/>
              <a:uFillTx/>
              <a:latin typeface="Aptos"/>
            </a:endParaRPr>
          </a:p>
          <a:p>
            <a:pPr marL="457200" indent="0" algn="l" defTabSz="914400">
              <a:lnSpc>
                <a:spcPct val="90000"/>
              </a:lnSpc>
              <a:spcBef>
                <a:spcPts val="1001"/>
              </a:spcBef>
              <a:spcAft>
                <a:spcPts val="601"/>
              </a:spcAft>
              <a:buNone/>
              <a:tabLst>
                <a:tab pos="0" algn="l"/>
              </a:tabLst>
            </a:pPr>
            <a:endParaRPr lang="de-DE" sz="1500" b="0" u="none" strike="noStrike">
              <a:solidFill>
                <a:schemeClr val="dk1"/>
              </a:solidFill>
              <a:effectLst/>
              <a:uFillTx/>
              <a:latin typeface="Aptos"/>
            </a:endParaRPr>
          </a:p>
          <a:p>
            <a:pPr indent="0" algn="l" defTabSz="914400">
              <a:lnSpc>
                <a:spcPct val="90000"/>
              </a:lnSpc>
              <a:spcBef>
                <a:spcPts val="1001"/>
              </a:spcBef>
              <a:spcAft>
                <a:spcPts val="601"/>
              </a:spcAft>
              <a:buNone/>
              <a:tabLst>
                <a:tab pos="0" algn="l"/>
              </a:tabLst>
            </a:pPr>
            <a:endParaRPr lang="de-DE" sz="19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87" name="Rectangle 7">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88" name="PlaceHolder 1"/>
          <p:cNvSpPr>
            <a:spLocks noGrp="1"/>
          </p:cNvSpPr>
          <p:nvPr>
            <p:ph type="title"/>
          </p:nvPr>
        </p:nvSpPr>
        <p:spPr>
          <a:xfrm>
            <a:off x="808560" y="387000"/>
            <a:ext cx="9236160" cy="1188360"/>
          </a:xfrm>
          <a:prstGeom prst="rect">
            <a:avLst/>
          </a:prstGeom>
          <a:noFill/>
          <a:ln w="0">
            <a:noFill/>
          </a:ln>
        </p:spPr>
        <p:txBody>
          <a:bodyPr lIns="91440" tIns="45720" rIns="91440" bIns="45720" anchor="b">
            <a:normAutofit/>
          </a:bodyPr>
          <a:p>
            <a:pPr indent="0" algn="l" defTabSz="914400">
              <a:lnSpc>
                <a:spcPct val="90000"/>
              </a:lnSpc>
              <a:buNone/>
              <a:tabLst>
                <a:tab pos="0" algn="l"/>
              </a:tabLst>
            </a:pPr>
            <a:r>
              <a:rPr lang="de-DE" sz="3800" b="0" u="none" strike="noStrike">
                <a:solidFill>
                  <a:schemeClr val="dk1"/>
                </a:solidFill>
                <a:effectLst/>
                <a:uFillTx/>
                <a:latin typeface="Aptos Display"/>
              </a:rPr>
              <a:t>2.2 Organisation und Planung</a:t>
            </a:r>
            <a:br>
              <a:rPr sz="3800"/>
            </a:br>
            <a:r>
              <a:rPr lang="de-DE" sz="3800" b="0" u="none" strike="noStrike">
                <a:solidFill>
                  <a:schemeClr val="dk1"/>
                </a:solidFill>
                <a:effectLst/>
                <a:uFillTx/>
                <a:latin typeface="Aptos Display"/>
              </a:rPr>
              <a:t>Detailvorstellung: Messetour</a:t>
            </a:r>
            <a:endParaRPr lang="de-DE" sz="3800" b="0" u="none" strike="noStrike">
              <a:solidFill>
                <a:schemeClr val="dk1"/>
              </a:solidFill>
              <a:effectLst/>
              <a:uFillTx/>
              <a:latin typeface="Aptos Display"/>
            </a:endParaRPr>
          </a:p>
        </p:txBody>
      </p:sp>
      <p:grpSp>
        <p:nvGrpSpPr>
          <p:cNvPr id="189" name="Group 9">
            <a:extLst>
              <a:ext uri="{C183D7F6-B498-43B3-948B-1728B52AA6E4}">
                <adec:decorative xmlns:adec="http://schemas.microsoft.com/office/drawing/2017/decorative" val="1"/>
              </a:ext>
            </a:extLst>
          </p:cNvPr>
          <p:cNvGrpSpPr/>
          <p:nvPr/>
        </p:nvGrpSpPr>
        <p:grpSpPr>
          <a:xfrm>
            <a:off x="-720" y="1998360"/>
            <a:ext cx="11695680" cy="780840"/>
            <a:chOff x="-720" y="1998360"/>
            <a:chExt cx="11695680" cy="780840"/>
          </a:xfrm>
        </p:grpSpPr>
        <p:sp>
          <p:nvSpPr>
            <p:cNvPr id="190" name="Rectangle 10">
              <a:extLst>
                <a:ext uri="{C183D7F6-B498-43B3-948B-1728B52AA6E4}">
                  <adec:decorative xmlns:adec="http://schemas.microsoft.com/office/drawing/2017/decorative" val="1"/>
                </a:ext>
              </a:extLst>
            </p:cNvPr>
            <p:cNvSpPr/>
            <p:nvPr/>
          </p:nvSpPr>
          <p:spPr>
            <a:xfrm rot="5400000">
              <a:off x="11228760" y="2313000"/>
              <a:ext cx="780840" cy="151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91" name="Rectangle 11">
              <a:extLst>
                <a:ext uri="{C183D7F6-B498-43B3-948B-1728B52AA6E4}">
                  <adec:decorative xmlns:adec="http://schemas.microsoft.com/office/drawing/2017/decorative" val="1"/>
                </a:ext>
              </a:extLst>
            </p:cNvPr>
            <p:cNvSpPr/>
            <p:nvPr/>
          </p:nvSpPr>
          <p:spPr>
            <a:xfrm flipH="1" flipV="1">
              <a:off x="-720" y="1998000"/>
              <a:ext cx="11453760" cy="78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192" name="Rectangle 13">
            <a:extLst>
              <a:ext uri="{C183D7F6-B498-43B3-948B-1728B52AA6E4}">
                <adec:decorative xmlns:adec="http://schemas.microsoft.com/office/drawing/2017/decorative" val="1"/>
              </a:ext>
            </a:extLst>
          </p:cNvPr>
          <p:cNvSpPr/>
          <p:nvPr/>
        </p:nvSpPr>
        <p:spPr>
          <a:xfrm>
            <a:off x="0" y="2203200"/>
            <a:ext cx="11382480" cy="414720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93" name="PlaceHolder 2"/>
          <p:cNvSpPr>
            <a:spLocks noGrp="1"/>
          </p:cNvSpPr>
          <p:nvPr>
            <p:ph/>
          </p:nvPr>
        </p:nvSpPr>
        <p:spPr>
          <a:xfrm>
            <a:off x="793800" y="2599560"/>
            <a:ext cx="10143000" cy="3434760"/>
          </a:xfrm>
          <a:prstGeom prst="rect">
            <a:avLst/>
          </a:prstGeom>
          <a:noFill/>
          <a:ln w="0">
            <a:noFill/>
          </a:ln>
        </p:spPr>
        <p:txBody>
          <a:bodyPr lIns="91440" tIns="45720" rIns="91440" bIns="45720" anchor="ctr">
            <a:normAutofit lnSpcReduction="9999"/>
          </a:bodyPr>
          <a:p>
            <a:pPr indent="0" algn="l" defTabSz="914400">
              <a:lnSpc>
                <a:spcPct val="90000"/>
              </a:lnSpc>
              <a:spcBef>
                <a:spcPts val="1001"/>
              </a:spcBef>
              <a:buNone/>
              <a:tabLst>
                <a:tab pos="0" algn="l"/>
              </a:tabLst>
            </a:pPr>
            <a:r>
              <a:rPr lang="de-DE" sz="2000" b="1" u="none" strike="noStrike">
                <a:solidFill>
                  <a:schemeClr val="dk1"/>
                </a:solidFill>
                <a:effectLst/>
                <a:uFillTx/>
                <a:latin typeface="Aptos"/>
              </a:rPr>
              <a:t>4. Herausforderungen / Stolperfallen</a:t>
            </a: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000" b="0" u="none" strike="noStrike">
                <a:solidFill>
                  <a:schemeClr val="accent5"/>
                </a:solidFill>
                <a:effectLst/>
                <a:uFillTx/>
                <a:latin typeface="Aptos"/>
              </a:rPr>
              <a:t>EIGENWERBUNG</a:t>
            </a:r>
            <a:r>
              <a:rPr lang="de-DE" sz="2000" b="0" u="none" strike="noStrike">
                <a:solidFill>
                  <a:schemeClr val="dk1"/>
                </a:solidFill>
                <a:effectLst/>
                <a:uFillTx/>
                <a:latin typeface="Aptos"/>
              </a:rPr>
              <a:t> </a:t>
            </a: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000" b="0" u="none" strike="noStrike">
                <a:solidFill>
                  <a:schemeClr val="dk1"/>
                </a:solidFill>
                <a:effectLst/>
                <a:uFillTx/>
                <a:latin typeface="Aptos"/>
              </a:rPr>
              <a:t>Die Ausstellenden könnten sich zu sehr auf die Bewerbung ihrer eigenen Produkte konzentrieren, sodass weniger fachliche Information während der Tour weitergegeben werden.</a:t>
            </a: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000" b="1" u="none" strike="noStrike">
                <a:solidFill>
                  <a:schemeClr val="dk1"/>
                </a:solidFill>
                <a:effectLst/>
                <a:uFillTx/>
                <a:latin typeface="Aptos"/>
              </a:rPr>
              <a:t>Lösung</a:t>
            </a:r>
            <a:r>
              <a:rPr lang="de-DE" sz="2000" b="0" u="none" strike="noStrike">
                <a:solidFill>
                  <a:schemeClr val="dk1"/>
                </a:solidFill>
                <a:effectLst/>
                <a:uFillTx/>
                <a:latin typeface="Aptos"/>
              </a:rPr>
              <a:t>: Vorab Absprachen über die Themen und Umgang mit Werbung. </a:t>
            </a:r>
            <a:br>
              <a:rPr sz="2000"/>
            </a:br>
            <a:r>
              <a:rPr lang="de-DE" sz="2000" b="0" u="none" strike="noStrike">
                <a:solidFill>
                  <a:schemeClr val="dk1"/>
                </a:solidFill>
                <a:effectLst/>
                <a:uFillTx/>
                <a:latin typeface="Aptos"/>
              </a:rPr>
              <a:t>Ggf. muss die/der Moderator/in gut reagieren und zum Thema zurücklenken. Vor der nächsten Tour Feedbackgespräch mit den Personen; auf dem Weg zum nächsten Stand auf weitere Anbieter hinweisen; Im schlimmsten Fall wird der Stand aus weiteren Touren rausgenommen.</a:t>
            </a:r>
            <a:endParaRPr lang="de-DE" sz="20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94" name="Rectangle 7">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95" name="PlaceHolder 1"/>
          <p:cNvSpPr>
            <a:spLocks noGrp="1"/>
          </p:cNvSpPr>
          <p:nvPr>
            <p:ph type="title"/>
          </p:nvPr>
        </p:nvSpPr>
        <p:spPr>
          <a:xfrm>
            <a:off x="808560" y="387000"/>
            <a:ext cx="9236160" cy="1188360"/>
          </a:xfrm>
          <a:prstGeom prst="rect">
            <a:avLst/>
          </a:prstGeom>
          <a:noFill/>
          <a:ln w="0">
            <a:noFill/>
          </a:ln>
        </p:spPr>
        <p:txBody>
          <a:bodyPr lIns="91440" tIns="45720" rIns="91440" bIns="45720" anchor="b">
            <a:normAutofit/>
          </a:bodyPr>
          <a:p>
            <a:pPr indent="0" algn="l" defTabSz="914400">
              <a:lnSpc>
                <a:spcPct val="90000"/>
              </a:lnSpc>
              <a:buNone/>
              <a:tabLst>
                <a:tab pos="0" algn="l"/>
              </a:tabLst>
            </a:pPr>
            <a:r>
              <a:rPr lang="de-DE" sz="3800" b="0" u="none" strike="noStrike">
                <a:solidFill>
                  <a:schemeClr val="dk1"/>
                </a:solidFill>
                <a:effectLst/>
                <a:uFillTx/>
                <a:latin typeface="Aptos Display"/>
              </a:rPr>
              <a:t>2.2 Organisation und Planung</a:t>
            </a:r>
            <a:br>
              <a:rPr sz="3800"/>
            </a:br>
            <a:r>
              <a:rPr lang="de-DE" sz="3800" b="0" u="none" strike="noStrike">
                <a:solidFill>
                  <a:schemeClr val="dk1"/>
                </a:solidFill>
                <a:effectLst/>
                <a:uFillTx/>
                <a:latin typeface="Aptos Display"/>
              </a:rPr>
              <a:t>Detailvorstellung: Messetour</a:t>
            </a:r>
            <a:endParaRPr lang="de-DE" sz="3800" b="0" u="none" strike="noStrike">
              <a:solidFill>
                <a:schemeClr val="dk1"/>
              </a:solidFill>
              <a:effectLst/>
              <a:uFillTx/>
              <a:latin typeface="Aptos Display"/>
            </a:endParaRPr>
          </a:p>
        </p:txBody>
      </p:sp>
      <p:grpSp>
        <p:nvGrpSpPr>
          <p:cNvPr id="196" name="Group 9">
            <a:extLst>
              <a:ext uri="{C183D7F6-B498-43B3-948B-1728B52AA6E4}">
                <adec:decorative xmlns:adec="http://schemas.microsoft.com/office/drawing/2017/decorative" val="1"/>
              </a:ext>
            </a:extLst>
          </p:cNvPr>
          <p:cNvGrpSpPr/>
          <p:nvPr/>
        </p:nvGrpSpPr>
        <p:grpSpPr>
          <a:xfrm>
            <a:off x="-720" y="1998360"/>
            <a:ext cx="11695680" cy="780840"/>
            <a:chOff x="-720" y="1998360"/>
            <a:chExt cx="11695680" cy="780840"/>
          </a:xfrm>
        </p:grpSpPr>
        <p:sp>
          <p:nvSpPr>
            <p:cNvPr id="197" name="Rectangle 10">
              <a:extLst>
                <a:ext uri="{C183D7F6-B498-43B3-948B-1728B52AA6E4}">
                  <adec:decorative xmlns:adec="http://schemas.microsoft.com/office/drawing/2017/decorative" val="1"/>
                </a:ext>
              </a:extLst>
            </p:cNvPr>
            <p:cNvSpPr/>
            <p:nvPr/>
          </p:nvSpPr>
          <p:spPr>
            <a:xfrm rot="5400000">
              <a:off x="11228760" y="2313000"/>
              <a:ext cx="780840" cy="151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98" name="Rectangle 11">
              <a:extLst>
                <a:ext uri="{C183D7F6-B498-43B3-948B-1728B52AA6E4}">
                  <adec:decorative xmlns:adec="http://schemas.microsoft.com/office/drawing/2017/decorative" val="1"/>
                </a:ext>
              </a:extLst>
            </p:cNvPr>
            <p:cNvSpPr/>
            <p:nvPr/>
          </p:nvSpPr>
          <p:spPr>
            <a:xfrm flipH="1" flipV="1">
              <a:off x="-720" y="1998000"/>
              <a:ext cx="11453760" cy="78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199" name="Rectangle 13">
            <a:extLst>
              <a:ext uri="{C183D7F6-B498-43B3-948B-1728B52AA6E4}">
                <adec:decorative xmlns:adec="http://schemas.microsoft.com/office/drawing/2017/decorative" val="1"/>
              </a:ext>
            </a:extLst>
          </p:cNvPr>
          <p:cNvSpPr/>
          <p:nvPr/>
        </p:nvSpPr>
        <p:spPr>
          <a:xfrm>
            <a:off x="0" y="2203200"/>
            <a:ext cx="11382480" cy="414720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00" name="PlaceHolder 2"/>
          <p:cNvSpPr>
            <a:spLocks noGrp="1"/>
          </p:cNvSpPr>
          <p:nvPr>
            <p:ph/>
          </p:nvPr>
        </p:nvSpPr>
        <p:spPr>
          <a:xfrm>
            <a:off x="793800" y="2599560"/>
            <a:ext cx="10143000" cy="3434760"/>
          </a:xfrm>
          <a:prstGeom prst="rect">
            <a:avLst/>
          </a:prstGeom>
          <a:noFill/>
          <a:ln w="0">
            <a:noFill/>
          </a:ln>
        </p:spPr>
        <p:txBody>
          <a:bodyPr lIns="91440" tIns="45720" rIns="91440" bIns="45720" anchor="ctr">
            <a:normAutofit lnSpcReduction="9999"/>
          </a:bodyPr>
          <a:p>
            <a:pPr indent="0" algn="l" defTabSz="914400">
              <a:lnSpc>
                <a:spcPct val="90000"/>
              </a:lnSpc>
              <a:spcBef>
                <a:spcPts val="1001"/>
              </a:spcBef>
              <a:buNone/>
              <a:tabLst>
                <a:tab pos="0" algn="l"/>
              </a:tabLst>
            </a:pPr>
            <a:r>
              <a:rPr lang="de-DE" sz="2200" b="1" u="none" strike="noStrike">
                <a:solidFill>
                  <a:schemeClr val="dk1"/>
                </a:solidFill>
                <a:effectLst/>
                <a:uFillTx/>
                <a:latin typeface="Aptos"/>
              </a:rPr>
              <a:t>4. Herausforderungen / Stolperfallen</a:t>
            </a:r>
            <a:endParaRPr lang="de-DE" sz="22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2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200" b="0" u="none" strike="noStrike">
                <a:solidFill>
                  <a:schemeClr val="accent5"/>
                </a:solidFill>
                <a:effectLst/>
                <a:uFillTx/>
                <a:latin typeface="Aptos"/>
              </a:rPr>
              <a:t>TECHNIK</a:t>
            </a:r>
            <a:endParaRPr lang="de-DE" sz="22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200" b="0" u="none" strike="noStrike">
                <a:solidFill>
                  <a:schemeClr val="dk1"/>
                </a:solidFill>
                <a:effectLst/>
                <a:uFillTx/>
                <a:latin typeface="Aptos"/>
              </a:rPr>
              <a:t>Ein leerer Akku beim Mikrofon oder Verbindungsprobleme zu den Kopfhörern stören die Messetour und lassen die Motivation der Teilnehmenden sinken.</a:t>
            </a:r>
            <a:endParaRPr lang="de-DE" sz="22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200" b="1" u="none" strike="noStrike">
                <a:solidFill>
                  <a:schemeClr val="dk1"/>
                </a:solidFill>
                <a:effectLst/>
                <a:uFillTx/>
                <a:latin typeface="Aptos"/>
              </a:rPr>
              <a:t>Lösung</a:t>
            </a:r>
            <a:r>
              <a:rPr lang="de-DE" sz="2200" b="0" u="none" strike="noStrike">
                <a:solidFill>
                  <a:schemeClr val="dk1"/>
                </a:solidFill>
                <a:effectLst/>
                <a:uFillTx/>
                <a:latin typeface="Aptos"/>
              </a:rPr>
              <a:t>: Es muss sich ca. einen Tag vorher mit der Technik des Silent Conference Systems vertraut gemacht und die ordnungsgemäße Funktionsweise vorher getestet werden. Die Kopfhörer und Mikrofone müssen aufgeladen werden. Ersatzakkus/Ersatzgeräte wären auch super</a:t>
            </a:r>
            <a:endParaRPr lang="de-DE" sz="22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2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201" name="Rectangle 7">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02" name="PlaceHolder 1"/>
          <p:cNvSpPr>
            <a:spLocks noGrp="1"/>
          </p:cNvSpPr>
          <p:nvPr>
            <p:ph type="title"/>
          </p:nvPr>
        </p:nvSpPr>
        <p:spPr>
          <a:xfrm>
            <a:off x="808560" y="387000"/>
            <a:ext cx="9236160" cy="1188360"/>
          </a:xfrm>
          <a:prstGeom prst="rect">
            <a:avLst/>
          </a:prstGeom>
          <a:noFill/>
          <a:ln w="0">
            <a:noFill/>
          </a:ln>
        </p:spPr>
        <p:txBody>
          <a:bodyPr lIns="91440" tIns="45720" rIns="91440" bIns="45720" anchor="b">
            <a:normAutofit/>
          </a:bodyPr>
          <a:p>
            <a:pPr indent="0" algn="l" defTabSz="914400">
              <a:lnSpc>
                <a:spcPct val="90000"/>
              </a:lnSpc>
              <a:buNone/>
              <a:tabLst>
                <a:tab pos="0" algn="l"/>
              </a:tabLst>
            </a:pPr>
            <a:r>
              <a:rPr lang="de-DE" sz="3800" b="0" u="none" strike="noStrike">
                <a:solidFill>
                  <a:schemeClr val="dk1"/>
                </a:solidFill>
                <a:effectLst/>
                <a:uFillTx/>
                <a:latin typeface="Aptos Display"/>
              </a:rPr>
              <a:t>2.2 Organisation und Planung</a:t>
            </a:r>
            <a:br>
              <a:rPr sz="3800"/>
            </a:br>
            <a:r>
              <a:rPr lang="de-DE" sz="3800" b="0" u="none" strike="noStrike">
                <a:solidFill>
                  <a:schemeClr val="dk1"/>
                </a:solidFill>
                <a:effectLst/>
                <a:uFillTx/>
                <a:latin typeface="Aptos Display"/>
              </a:rPr>
              <a:t>Detailvorstellung: Messetour</a:t>
            </a:r>
            <a:endParaRPr lang="de-DE" sz="3800" b="0" u="none" strike="noStrike">
              <a:solidFill>
                <a:schemeClr val="dk1"/>
              </a:solidFill>
              <a:effectLst/>
              <a:uFillTx/>
              <a:latin typeface="Aptos Display"/>
            </a:endParaRPr>
          </a:p>
        </p:txBody>
      </p:sp>
      <p:grpSp>
        <p:nvGrpSpPr>
          <p:cNvPr id="203" name="Group 9">
            <a:extLst>
              <a:ext uri="{C183D7F6-B498-43B3-948B-1728B52AA6E4}">
                <adec:decorative xmlns:adec="http://schemas.microsoft.com/office/drawing/2017/decorative" val="1"/>
              </a:ext>
            </a:extLst>
          </p:cNvPr>
          <p:cNvGrpSpPr/>
          <p:nvPr/>
        </p:nvGrpSpPr>
        <p:grpSpPr>
          <a:xfrm>
            <a:off x="-720" y="1998360"/>
            <a:ext cx="11695680" cy="780840"/>
            <a:chOff x="-720" y="1998360"/>
            <a:chExt cx="11695680" cy="780840"/>
          </a:xfrm>
        </p:grpSpPr>
        <p:sp>
          <p:nvSpPr>
            <p:cNvPr id="204" name="Rectangle 10">
              <a:extLst>
                <a:ext uri="{C183D7F6-B498-43B3-948B-1728B52AA6E4}">
                  <adec:decorative xmlns:adec="http://schemas.microsoft.com/office/drawing/2017/decorative" val="1"/>
                </a:ext>
              </a:extLst>
            </p:cNvPr>
            <p:cNvSpPr/>
            <p:nvPr/>
          </p:nvSpPr>
          <p:spPr>
            <a:xfrm rot="5400000">
              <a:off x="11228760" y="2313000"/>
              <a:ext cx="780840" cy="151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05" name="Rectangle 11">
              <a:extLst>
                <a:ext uri="{C183D7F6-B498-43B3-948B-1728B52AA6E4}">
                  <adec:decorative xmlns:adec="http://schemas.microsoft.com/office/drawing/2017/decorative" val="1"/>
                </a:ext>
              </a:extLst>
            </p:cNvPr>
            <p:cNvSpPr/>
            <p:nvPr/>
          </p:nvSpPr>
          <p:spPr>
            <a:xfrm flipH="1" flipV="1">
              <a:off x="-720" y="1998000"/>
              <a:ext cx="11453760" cy="78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206" name="Rectangle 13">
            <a:extLst>
              <a:ext uri="{C183D7F6-B498-43B3-948B-1728B52AA6E4}">
                <adec:decorative xmlns:adec="http://schemas.microsoft.com/office/drawing/2017/decorative" val="1"/>
              </a:ext>
            </a:extLst>
          </p:cNvPr>
          <p:cNvSpPr/>
          <p:nvPr/>
        </p:nvSpPr>
        <p:spPr>
          <a:xfrm>
            <a:off x="0" y="2203200"/>
            <a:ext cx="11382480" cy="414720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07" name="PlaceHolder 2"/>
          <p:cNvSpPr>
            <a:spLocks noGrp="1"/>
          </p:cNvSpPr>
          <p:nvPr>
            <p:ph/>
          </p:nvPr>
        </p:nvSpPr>
        <p:spPr>
          <a:xfrm>
            <a:off x="793800" y="2599560"/>
            <a:ext cx="10143000" cy="3434760"/>
          </a:xfrm>
          <a:prstGeom prst="rect">
            <a:avLst/>
          </a:prstGeom>
          <a:noFill/>
          <a:ln w="0">
            <a:noFill/>
          </a:ln>
        </p:spPr>
        <p:txBody>
          <a:bodyPr lIns="91440" tIns="45720" rIns="91440" bIns="45720" anchor="ctr">
            <a:normAutofit lnSpcReduction="9999"/>
          </a:bodyPr>
          <a:p>
            <a:pPr indent="0" algn="l" defTabSz="914400">
              <a:lnSpc>
                <a:spcPct val="90000"/>
              </a:lnSpc>
              <a:spcBef>
                <a:spcPts val="1001"/>
              </a:spcBef>
              <a:buNone/>
              <a:tabLst>
                <a:tab pos="0" algn="l"/>
              </a:tabLst>
            </a:pPr>
            <a:r>
              <a:rPr lang="de-DE" sz="2400" b="1" u="none" strike="noStrike">
                <a:solidFill>
                  <a:schemeClr val="dk1"/>
                </a:solidFill>
                <a:effectLst/>
                <a:uFillTx/>
                <a:latin typeface="Aptos"/>
              </a:rPr>
              <a:t>4. Herausforderungen / Stolperfallen</a:t>
            </a: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400" b="0" u="none" strike="noStrike">
                <a:solidFill>
                  <a:schemeClr val="accent5"/>
                </a:solidFill>
                <a:effectLst/>
                <a:uFillTx/>
                <a:latin typeface="Aptos"/>
              </a:rPr>
              <a:t>DER EIGENE STAND</a:t>
            </a: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400" b="0" u="none" strike="noStrike">
                <a:solidFill>
                  <a:schemeClr val="dk1"/>
                </a:solidFill>
                <a:effectLst/>
                <a:uFillTx/>
                <a:latin typeface="Aptos"/>
              </a:rPr>
              <a:t>Der eigene Stand sollte bei der Messetour nicht aus der Reihe fallen.</a:t>
            </a: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400" b="1" u="none" strike="noStrike">
                <a:solidFill>
                  <a:schemeClr val="dk1"/>
                </a:solidFill>
                <a:effectLst/>
                <a:uFillTx/>
                <a:latin typeface="Aptos"/>
              </a:rPr>
              <a:t>Lösung</a:t>
            </a:r>
            <a:r>
              <a:rPr lang="de-DE" sz="2400" b="0" u="none" strike="noStrike">
                <a:solidFill>
                  <a:schemeClr val="dk1"/>
                </a:solidFill>
                <a:effectLst/>
                <a:uFillTx/>
                <a:latin typeface="Aptos"/>
              </a:rPr>
              <a:t>: Die Einbindung des eigenen Standes aus Sicht der Teilnehmenden betrachten. Thematisch eruieren, ob er lieber am Anfang oder am Ende der Messetour eingebracht werden sollte und entsprechend den Anfang oder das Ende der Tour im Rahmen der Standatmosphäre planen.</a:t>
            </a:r>
            <a:endParaRPr lang="de-DE" sz="24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208" name="Rectangle 7">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09" name="PlaceHolder 1"/>
          <p:cNvSpPr>
            <a:spLocks noGrp="1"/>
          </p:cNvSpPr>
          <p:nvPr>
            <p:ph type="title"/>
          </p:nvPr>
        </p:nvSpPr>
        <p:spPr>
          <a:xfrm>
            <a:off x="808560" y="387000"/>
            <a:ext cx="9236160" cy="1188360"/>
          </a:xfrm>
          <a:prstGeom prst="rect">
            <a:avLst/>
          </a:prstGeom>
          <a:noFill/>
          <a:ln w="0">
            <a:noFill/>
          </a:ln>
        </p:spPr>
        <p:txBody>
          <a:bodyPr lIns="91440" tIns="45720" rIns="91440" bIns="45720" anchor="b">
            <a:normAutofit/>
          </a:bodyPr>
          <a:p>
            <a:pPr indent="0" algn="l" defTabSz="914400">
              <a:lnSpc>
                <a:spcPct val="90000"/>
              </a:lnSpc>
              <a:buNone/>
              <a:tabLst>
                <a:tab pos="0" algn="l"/>
              </a:tabLst>
            </a:pPr>
            <a:r>
              <a:rPr lang="de-DE" sz="3800" b="0" u="none" strike="noStrike">
                <a:solidFill>
                  <a:schemeClr val="dk1"/>
                </a:solidFill>
                <a:effectLst/>
                <a:uFillTx/>
                <a:latin typeface="Aptos Display"/>
              </a:rPr>
              <a:t>2.2 Organisation und Planung</a:t>
            </a:r>
            <a:br>
              <a:rPr sz="3800"/>
            </a:br>
            <a:r>
              <a:rPr lang="de-DE" sz="3800" b="0" u="none" strike="noStrike">
                <a:solidFill>
                  <a:schemeClr val="dk1"/>
                </a:solidFill>
                <a:effectLst/>
                <a:uFillTx/>
                <a:latin typeface="Aptos Display"/>
              </a:rPr>
              <a:t>Detailvorstellung: Messetour</a:t>
            </a:r>
            <a:endParaRPr lang="de-DE" sz="3800" b="0" u="none" strike="noStrike">
              <a:solidFill>
                <a:schemeClr val="dk1"/>
              </a:solidFill>
              <a:effectLst/>
              <a:uFillTx/>
              <a:latin typeface="Aptos Display"/>
            </a:endParaRPr>
          </a:p>
        </p:txBody>
      </p:sp>
      <p:grpSp>
        <p:nvGrpSpPr>
          <p:cNvPr id="210" name="Group 9">
            <a:extLst>
              <a:ext uri="{C183D7F6-B498-43B3-948B-1728B52AA6E4}">
                <adec:decorative xmlns:adec="http://schemas.microsoft.com/office/drawing/2017/decorative" val="1"/>
              </a:ext>
            </a:extLst>
          </p:cNvPr>
          <p:cNvGrpSpPr/>
          <p:nvPr/>
        </p:nvGrpSpPr>
        <p:grpSpPr>
          <a:xfrm>
            <a:off x="-720" y="1998360"/>
            <a:ext cx="11695680" cy="780840"/>
            <a:chOff x="-720" y="1998360"/>
            <a:chExt cx="11695680" cy="780840"/>
          </a:xfrm>
        </p:grpSpPr>
        <p:sp>
          <p:nvSpPr>
            <p:cNvPr id="211" name="Rectangle 10">
              <a:extLst>
                <a:ext uri="{C183D7F6-B498-43B3-948B-1728B52AA6E4}">
                  <adec:decorative xmlns:adec="http://schemas.microsoft.com/office/drawing/2017/decorative" val="1"/>
                </a:ext>
              </a:extLst>
            </p:cNvPr>
            <p:cNvSpPr/>
            <p:nvPr/>
          </p:nvSpPr>
          <p:spPr>
            <a:xfrm rot="5400000">
              <a:off x="11228760" y="2313000"/>
              <a:ext cx="780840" cy="151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12" name="Rectangle 11">
              <a:extLst>
                <a:ext uri="{C183D7F6-B498-43B3-948B-1728B52AA6E4}">
                  <adec:decorative xmlns:adec="http://schemas.microsoft.com/office/drawing/2017/decorative" val="1"/>
                </a:ext>
              </a:extLst>
            </p:cNvPr>
            <p:cNvSpPr/>
            <p:nvPr/>
          </p:nvSpPr>
          <p:spPr>
            <a:xfrm flipH="1" flipV="1">
              <a:off x="-720" y="1998000"/>
              <a:ext cx="11453760" cy="78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213" name="Rectangle 13">
            <a:extLst>
              <a:ext uri="{C183D7F6-B498-43B3-948B-1728B52AA6E4}">
                <adec:decorative xmlns:adec="http://schemas.microsoft.com/office/drawing/2017/decorative" val="1"/>
              </a:ext>
            </a:extLst>
          </p:cNvPr>
          <p:cNvSpPr/>
          <p:nvPr/>
        </p:nvSpPr>
        <p:spPr>
          <a:xfrm>
            <a:off x="0" y="2203200"/>
            <a:ext cx="11382480" cy="414720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14" name="PlaceHolder 2"/>
          <p:cNvSpPr>
            <a:spLocks noGrp="1"/>
          </p:cNvSpPr>
          <p:nvPr>
            <p:ph/>
          </p:nvPr>
        </p:nvSpPr>
        <p:spPr>
          <a:xfrm>
            <a:off x="793800" y="2599560"/>
            <a:ext cx="10143000" cy="3434760"/>
          </a:xfrm>
          <a:prstGeom prst="rect">
            <a:avLst/>
          </a:prstGeom>
          <a:noFill/>
          <a:ln w="0">
            <a:noFill/>
          </a:ln>
        </p:spPr>
        <p:txBody>
          <a:bodyPr lIns="91440" tIns="45720" rIns="91440" bIns="45720" anchor="ctr">
            <a:normAutofit/>
          </a:bodyPr>
          <a:p>
            <a:pPr indent="0" algn="l" defTabSz="914400">
              <a:lnSpc>
                <a:spcPct val="90000"/>
              </a:lnSpc>
              <a:spcBef>
                <a:spcPts val="1001"/>
              </a:spcBef>
              <a:buNone/>
              <a:tabLst>
                <a:tab pos="0" algn="l"/>
              </a:tabLst>
            </a:pPr>
            <a:r>
              <a:rPr lang="de-DE" sz="1900" b="1" u="none" strike="noStrike">
                <a:solidFill>
                  <a:schemeClr val="dk1"/>
                </a:solidFill>
                <a:effectLst/>
                <a:uFillTx/>
                <a:latin typeface="Aptos"/>
              </a:rPr>
              <a:t>5. Tipps &amp; Tricks</a:t>
            </a:r>
            <a:endParaRPr lang="de-DE" sz="19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19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1900" b="0" u="none" strike="noStrike">
                <a:solidFill>
                  <a:schemeClr val="accent2"/>
                </a:solidFill>
                <a:effectLst/>
                <a:uFillTx/>
                <a:latin typeface="Aptos"/>
              </a:rPr>
              <a:t>UMFRAGE</a:t>
            </a:r>
            <a:endParaRPr lang="de-DE" sz="19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1900" b="0" u="none" strike="noStrike">
                <a:solidFill>
                  <a:schemeClr val="dk1"/>
                </a:solidFill>
                <a:effectLst/>
                <a:uFillTx/>
                <a:latin typeface="Aptos"/>
              </a:rPr>
              <a:t>In einer anschließenden Umfrage können die Teilnehmenden ihre Meinung zur Messetour abgeben und dabei</a:t>
            </a:r>
            <a:endParaRPr lang="de-DE" sz="19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900" b="0" u="none" strike="noStrike">
                <a:solidFill>
                  <a:schemeClr val="dk1"/>
                </a:solidFill>
                <a:effectLst/>
                <a:uFillTx/>
                <a:latin typeface="Aptos"/>
              </a:rPr>
              <a:t>Sagen, was sie gut und was sie schlecht fanden</a:t>
            </a:r>
            <a:endParaRPr lang="de-DE" sz="19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900" b="0" u="none" strike="noStrike">
                <a:solidFill>
                  <a:schemeClr val="dk1"/>
                </a:solidFill>
                <a:effectLst/>
                <a:uFillTx/>
                <a:latin typeface="Aptos"/>
              </a:rPr>
              <a:t>Verbesserungsvorschläge geben</a:t>
            </a:r>
            <a:endParaRPr lang="de-DE" sz="19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900" b="0" u="none" strike="noStrike">
                <a:solidFill>
                  <a:schemeClr val="dk1"/>
                </a:solidFill>
                <a:effectLst/>
                <a:uFillTx/>
                <a:latin typeface="Aptos"/>
              </a:rPr>
              <a:t>Äußern, was sie sich gewünscht hätten</a:t>
            </a:r>
            <a:endParaRPr lang="de-DE" sz="19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900" b="0" u="none" strike="noStrike">
                <a:solidFill>
                  <a:schemeClr val="dk1"/>
                </a:solidFill>
                <a:effectLst/>
                <a:uFillTx/>
                <a:latin typeface="Aptos"/>
              </a:rPr>
              <a:t>Erklären, ob die Tour für sie hilfreich war</a:t>
            </a:r>
            <a:endParaRPr lang="de-DE" sz="19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19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215" name="Rectangle 7">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16" name="PlaceHolder 1"/>
          <p:cNvSpPr>
            <a:spLocks noGrp="1"/>
          </p:cNvSpPr>
          <p:nvPr>
            <p:ph type="title"/>
          </p:nvPr>
        </p:nvSpPr>
        <p:spPr>
          <a:xfrm>
            <a:off x="808560" y="387000"/>
            <a:ext cx="9236160" cy="1188360"/>
          </a:xfrm>
          <a:prstGeom prst="rect">
            <a:avLst/>
          </a:prstGeom>
          <a:noFill/>
          <a:ln w="0">
            <a:noFill/>
          </a:ln>
        </p:spPr>
        <p:txBody>
          <a:bodyPr lIns="91440" tIns="45720" rIns="91440" bIns="45720" anchor="b">
            <a:normAutofit/>
          </a:bodyPr>
          <a:p>
            <a:pPr indent="0" algn="l" defTabSz="914400">
              <a:lnSpc>
                <a:spcPct val="90000"/>
              </a:lnSpc>
              <a:buNone/>
              <a:tabLst>
                <a:tab pos="0" algn="l"/>
              </a:tabLst>
            </a:pPr>
            <a:r>
              <a:rPr lang="de-DE" sz="3800" b="0" u="none" strike="noStrike">
                <a:solidFill>
                  <a:schemeClr val="dk1"/>
                </a:solidFill>
                <a:effectLst/>
                <a:uFillTx/>
                <a:latin typeface="Aptos Display"/>
              </a:rPr>
              <a:t>2.2 Organisation und Planung</a:t>
            </a:r>
            <a:br>
              <a:rPr sz="3800"/>
            </a:br>
            <a:r>
              <a:rPr lang="de-DE" sz="3800" b="0" u="none" strike="noStrike">
                <a:solidFill>
                  <a:schemeClr val="dk1"/>
                </a:solidFill>
                <a:effectLst/>
                <a:uFillTx/>
                <a:latin typeface="Aptos Display"/>
              </a:rPr>
              <a:t>Detailvorstellung: Messetour</a:t>
            </a:r>
            <a:endParaRPr lang="de-DE" sz="3800" b="0" u="none" strike="noStrike">
              <a:solidFill>
                <a:schemeClr val="dk1"/>
              </a:solidFill>
              <a:effectLst/>
              <a:uFillTx/>
              <a:latin typeface="Aptos Display"/>
            </a:endParaRPr>
          </a:p>
        </p:txBody>
      </p:sp>
      <p:grpSp>
        <p:nvGrpSpPr>
          <p:cNvPr id="217" name="Group 9">
            <a:extLst>
              <a:ext uri="{C183D7F6-B498-43B3-948B-1728B52AA6E4}">
                <adec:decorative xmlns:adec="http://schemas.microsoft.com/office/drawing/2017/decorative" val="1"/>
              </a:ext>
            </a:extLst>
          </p:cNvPr>
          <p:cNvGrpSpPr/>
          <p:nvPr/>
        </p:nvGrpSpPr>
        <p:grpSpPr>
          <a:xfrm>
            <a:off x="-720" y="1998360"/>
            <a:ext cx="11695680" cy="780840"/>
            <a:chOff x="-720" y="1998360"/>
            <a:chExt cx="11695680" cy="780840"/>
          </a:xfrm>
        </p:grpSpPr>
        <p:sp>
          <p:nvSpPr>
            <p:cNvPr id="218" name="Rectangle 10">
              <a:extLst>
                <a:ext uri="{C183D7F6-B498-43B3-948B-1728B52AA6E4}">
                  <adec:decorative xmlns:adec="http://schemas.microsoft.com/office/drawing/2017/decorative" val="1"/>
                </a:ext>
              </a:extLst>
            </p:cNvPr>
            <p:cNvSpPr/>
            <p:nvPr/>
          </p:nvSpPr>
          <p:spPr>
            <a:xfrm rot="5400000">
              <a:off x="11228760" y="2313000"/>
              <a:ext cx="780840" cy="151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19" name="Rectangle 11">
              <a:extLst>
                <a:ext uri="{C183D7F6-B498-43B3-948B-1728B52AA6E4}">
                  <adec:decorative xmlns:adec="http://schemas.microsoft.com/office/drawing/2017/decorative" val="1"/>
                </a:ext>
              </a:extLst>
            </p:cNvPr>
            <p:cNvSpPr/>
            <p:nvPr/>
          </p:nvSpPr>
          <p:spPr>
            <a:xfrm flipH="1" flipV="1">
              <a:off x="-720" y="1998000"/>
              <a:ext cx="11453760" cy="78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220" name="Rectangle 13">
            <a:extLst>
              <a:ext uri="{C183D7F6-B498-43B3-948B-1728B52AA6E4}">
                <adec:decorative xmlns:adec="http://schemas.microsoft.com/office/drawing/2017/decorative" val="1"/>
              </a:ext>
            </a:extLst>
          </p:cNvPr>
          <p:cNvSpPr/>
          <p:nvPr/>
        </p:nvSpPr>
        <p:spPr>
          <a:xfrm>
            <a:off x="0" y="2203200"/>
            <a:ext cx="11382480" cy="414720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21" name="PlaceHolder 2"/>
          <p:cNvSpPr>
            <a:spLocks noGrp="1"/>
          </p:cNvSpPr>
          <p:nvPr>
            <p:ph/>
          </p:nvPr>
        </p:nvSpPr>
        <p:spPr>
          <a:xfrm>
            <a:off x="793800" y="2599560"/>
            <a:ext cx="10143000" cy="3434760"/>
          </a:xfrm>
          <a:prstGeom prst="rect">
            <a:avLst/>
          </a:prstGeom>
          <a:noFill/>
          <a:ln w="0">
            <a:noFill/>
          </a:ln>
        </p:spPr>
        <p:txBody>
          <a:bodyPr lIns="91440" tIns="45720" rIns="91440" bIns="45720" anchor="ctr">
            <a:normAutofit/>
          </a:bodyPr>
          <a:p>
            <a:pPr indent="0" algn="l" defTabSz="914400">
              <a:lnSpc>
                <a:spcPct val="90000"/>
              </a:lnSpc>
              <a:spcBef>
                <a:spcPts val="1001"/>
              </a:spcBef>
              <a:buNone/>
              <a:tabLst>
                <a:tab pos="0" algn="l"/>
              </a:tabLst>
            </a:pPr>
            <a:r>
              <a:rPr lang="de-DE" sz="2400" b="1" u="none" strike="noStrike">
                <a:solidFill>
                  <a:schemeClr val="dk1"/>
                </a:solidFill>
                <a:effectLst/>
                <a:uFillTx/>
                <a:latin typeface="Aptos"/>
              </a:rPr>
              <a:t>5. Tipps &amp; Tricks</a:t>
            </a: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400" b="0" u="none" strike="noStrike">
                <a:solidFill>
                  <a:schemeClr val="accent2"/>
                </a:solidFill>
                <a:effectLst/>
                <a:uFillTx/>
                <a:latin typeface="Aptos"/>
              </a:rPr>
              <a:t>MESSEDURCHSAGE</a:t>
            </a: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400" b="0" u="none" strike="noStrike">
                <a:solidFill>
                  <a:schemeClr val="dk1"/>
                </a:solidFill>
                <a:effectLst/>
                <a:uFillTx/>
                <a:latin typeface="Aptos"/>
              </a:rPr>
              <a:t>In Absprachemit dem Messeveranstalter können Durchsagen gemacht werden, wann die Messetouren beginnen. </a:t>
            </a: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400" b="0" u="none" strike="noStrike">
                <a:solidFill>
                  <a:schemeClr val="dk1"/>
                </a:solidFill>
                <a:effectLst/>
                <a:uFillTx/>
                <a:latin typeface="Aptos"/>
              </a:rPr>
              <a:t>Bspw.: „Liebe Besucherinnen und Besucher, die nächste Messetour zum Thema X startet in 10 Minuten in Halle Y am Stand Z.“ </a:t>
            </a:r>
            <a:endParaRPr lang="de-DE" sz="24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222" name="Rectangle 7">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23" name="PlaceHolder 1"/>
          <p:cNvSpPr>
            <a:spLocks noGrp="1"/>
          </p:cNvSpPr>
          <p:nvPr>
            <p:ph type="title"/>
          </p:nvPr>
        </p:nvSpPr>
        <p:spPr>
          <a:xfrm>
            <a:off x="808560" y="387000"/>
            <a:ext cx="9236160" cy="1188360"/>
          </a:xfrm>
          <a:prstGeom prst="rect">
            <a:avLst/>
          </a:prstGeom>
          <a:noFill/>
          <a:ln w="0">
            <a:noFill/>
          </a:ln>
        </p:spPr>
        <p:txBody>
          <a:bodyPr lIns="91440" tIns="45720" rIns="91440" bIns="45720" anchor="b">
            <a:normAutofit/>
          </a:bodyPr>
          <a:p>
            <a:pPr indent="0" algn="l" defTabSz="914400">
              <a:lnSpc>
                <a:spcPct val="90000"/>
              </a:lnSpc>
              <a:buNone/>
              <a:tabLst>
                <a:tab pos="0" algn="l"/>
              </a:tabLst>
            </a:pPr>
            <a:r>
              <a:rPr lang="de-DE" sz="3800" b="0" u="none" strike="noStrike">
                <a:solidFill>
                  <a:schemeClr val="dk1"/>
                </a:solidFill>
                <a:effectLst/>
                <a:uFillTx/>
                <a:latin typeface="Aptos Display"/>
              </a:rPr>
              <a:t>2.2 Organisation und Planung</a:t>
            </a:r>
            <a:br>
              <a:rPr sz="3800"/>
            </a:br>
            <a:r>
              <a:rPr lang="de-DE" sz="3800" b="0" u="none" strike="noStrike">
                <a:solidFill>
                  <a:schemeClr val="dk1"/>
                </a:solidFill>
                <a:effectLst/>
                <a:uFillTx/>
                <a:latin typeface="Aptos Display"/>
              </a:rPr>
              <a:t>Detailvorstellung: Messetour</a:t>
            </a:r>
            <a:endParaRPr lang="de-DE" sz="3800" b="0" u="none" strike="noStrike">
              <a:solidFill>
                <a:schemeClr val="dk1"/>
              </a:solidFill>
              <a:effectLst/>
              <a:uFillTx/>
              <a:latin typeface="Aptos Display"/>
            </a:endParaRPr>
          </a:p>
        </p:txBody>
      </p:sp>
      <p:grpSp>
        <p:nvGrpSpPr>
          <p:cNvPr id="224" name="Group 9">
            <a:extLst>
              <a:ext uri="{C183D7F6-B498-43B3-948B-1728B52AA6E4}">
                <adec:decorative xmlns:adec="http://schemas.microsoft.com/office/drawing/2017/decorative" val="1"/>
              </a:ext>
            </a:extLst>
          </p:cNvPr>
          <p:cNvGrpSpPr/>
          <p:nvPr/>
        </p:nvGrpSpPr>
        <p:grpSpPr>
          <a:xfrm>
            <a:off x="-720" y="1998360"/>
            <a:ext cx="11695680" cy="780840"/>
            <a:chOff x="-720" y="1998360"/>
            <a:chExt cx="11695680" cy="780840"/>
          </a:xfrm>
        </p:grpSpPr>
        <p:sp>
          <p:nvSpPr>
            <p:cNvPr id="225" name="Rectangle 10">
              <a:extLst>
                <a:ext uri="{C183D7F6-B498-43B3-948B-1728B52AA6E4}">
                  <adec:decorative xmlns:adec="http://schemas.microsoft.com/office/drawing/2017/decorative" val="1"/>
                </a:ext>
              </a:extLst>
            </p:cNvPr>
            <p:cNvSpPr/>
            <p:nvPr/>
          </p:nvSpPr>
          <p:spPr>
            <a:xfrm rot="5400000">
              <a:off x="11228760" y="2313000"/>
              <a:ext cx="780840" cy="151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26" name="Rectangle 11">
              <a:extLst>
                <a:ext uri="{C183D7F6-B498-43B3-948B-1728B52AA6E4}">
                  <adec:decorative xmlns:adec="http://schemas.microsoft.com/office/drawing/2017/decorative" val="1"/>
                </a:ext>
              </a:extLst>
            </p:cNvPr>
            <p:cNvSpPr/>
            <p:nvPr/>
          </p:nvSpPr>
          <p:spPr>
            <a:xfrm flipH="1" flipV="1">
              <a:off x="-720" y="1998000"/>
              <a:ext cx="11453760" cy="78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227" name="Rectangle 13">
            <a:extLst>
              <a:ext uri="{C183D7F6-B498-43B3-948B-1728B52AA6E4}">
                <adec:decorative xmlns:adec="http://schemas.microsoft.com/office/drawing/2017/decorative" val="1"/>
              </a:ext>
            </a:extLst>
          </p:cNvPr>
          <p:cNvSpPr/>
          <p:nvPr/>
        </p:nvSpPr>
        <p:spPr>
          <a:xfrm>
            <a:off x="0" y="2203200"/>
            <a:ext cx="11382480" cy="414720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28" name="PlaceHolder 2"/>
          <p:cNvSpPr>
            <a:spLocks noGrp="1"/>
          </p:cNvSpPr>
          <p:nvPr>
            <p:ph/>
          </p:nvPr>
        </p:nvSpPr>
        <p:spPr>
          <a:xfrm>
            <a:off x="793800" y="2599560"/>
            <a:ext cx="10143000" cy="3434760"/>
          </a:xfrm>
          <a:prstGeom prst="rect">
            <a:avLst/>
          </a:prstGeom>
          <a:noFill/>
          <a:ln w="0">
            <a:noFill/>
          </a:ln>
        </p:spPr>
        <p:txBody>
          <a:bodyPr lIns="91440" tIns="45720" rIns="91440" bIns="45720" anchor="ctr">
            <a:normAutofit/>
          </a:bodyPr>
          <a:p>
            <a:pPr indent="0" algn="l" defTabSz="914400">
              <a:lnSpc>
                <a:spcPct val="90000"/>
              </a:lnSpc>
              <a:spcBef>
                <a:spcPts val="1001"/>
              </a:spcBef>
              <a:buNone/>
              <a:tabLst>
                <a:tab pos="0" algn="l"/>
              </a:tabLst>
            </a:pPr>
            <a:r>
              <a:rPr lang="de-DE" sz="2400" b="1" u="none" strike="noStrike">
                <a:solidFill>
                  <a:schemeClr val="dk1"/>
                </a:solidFill>
                <a:effectLst/>
                <a:uFillTx/>
                <a:latin typeface="Aptos"/>
              </a:rPr>
              <a:t>5. Tipps &amp; Tricks</a:t>
            </a: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400" b="0" u="none" strike="noStrike">
                <a:solidFill>
                  <a:schemeClr val="accent2"/>
                </a:solidFill>
                <a:effectLst/>
                <a:uFillTx/>
                <a:latin typeface="Aptos"/>
              </a:rPr>
              <a:t>ANZAHL DER MESSESTÄNDE</a:t>
            </a: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400" b="0" u="none" strike="noStrike">
                <a:solidFill>
                  <a:schemeClr val="dk1"/>
                </a:solidFill>
                <a:effectLst/>
                <a:uFillTx/>
                <a:latin typeface="Aptos"/>
              </a:rPr>
              <a:t>Die Auswahl und Reihenfolge der Stände erfordert sorgfältige Abstimmung. Die Touren sollten auf die Interessen der aktuellen Gruppe angepasst werden. Es bietet sich eine modulare Tour an, das heißt, dass je nach Interessenschwerpunkt einer jeden Gruppe Stände aus der Tour rausgenommen oder eingebracht werden können.</a:t>
            </a: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4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229" name="Rectangle 7">
            <a:extLst>
              <a:ext uri="{C183D7F6-B498-43B3-948B-1728B52AA6E4}">
                <adec:decorative xmlns:adec="http://schemas.microsoft.com/office/drawing/2017/decorative" val="1"/>
              </a:ext>
            </a:extLst>
          </p:cNvPr>
          <p:cNvSpPr/>
          <p:nvPr/>
        </p:nvSpPr>
        <p:spPr>
          <a:xfrm>
            <a:off x="0" y="0"/>
            <a:ext cx="1219140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30" name="PlaceHolder 1"/>
          <p:cNvSpPr>
            <a:spLocks noGrp="1"/>
          </p:cNvSpPr>
          <p:nvPr>
            <p:ph type="title"/>
          </p:nvPr>
        </p:nvSpPr>
        <p:spPr>
          <a:xfrm>
            <a:off x="841320" y="502920"/>
            <a:ext cx="10508760" cy="1974240"/>
          </a:xfrm>
          <a:prstGeom prst="rect">
            <a:avLst/>
          </a:prstGeom>
          <a:noFill/>
          <a:ln w="0">
            <a:noFill/>
          </a:ln>
        </p:spPr>
        <p:txBody>
          <a:bodyPr lIns="91440" tIns="45720" rIns="91440" bIns="45720" anchor="b">
            <a:normAutofit/>
          </a:bodyPr>
          <a:p>
            <a:pPr indent="0" algn="l" defTabSz="914400">
              <a:lnSpc>
                <a:spcPct val="90000"/>
              </a:lnSpc>
              <a:buNone/>
              <a:tabLst>
                <a:tab pos="0" algn="l"/>
              </a:tabLst>
            </a:pPr>
            <a:r>
              <a:rPr lang="de-DE" sz="5400" b="0" u="none" strike="noStrike">
                <a:solidFill>
                  <a:schemeClr val="dk1"/>
                </a:solidFill>
                <a:effectLst/>
                <a:uFillTx/>
                <a:latin typeface="Aptos Display"/>
              </a:rPr>
              <a:t>2.3 Vorlagen und Materialien</a:t>
            </a:r>
            <a:endParaRPr lang="de-DE" sz="5400" b="0" u="none" strike="noStrike">
              <a:solidFill>
                <a:schemeClr val="dk1"/>
              </a:solidFill>
              <a:effectLst/>
              <a:uFillTx/>
              <a:latin typeface="Aptos Display"/>
            </a:endParaRPr>
          </a:p>
        </p:txBody>
      </p:sp>
      <p:sp>
        <p:nvSpPr>
          <p:cNvPr id="231" name="Rectangle 9">
            <a:extLst>
              <a:ext uri="{C183D7F6-B498-43B3-948B-1728B52AA6E4}">
                <adec:decorative xmlns:adec="http://schemas.microsoft.com/office/drawing/2017/decorative" val="1"/>
              </a:ext>
            </a:extLst>
          </p:cNvPr>
          <p:cNvSpPr/>
          <p:nvPr/>
        </p:nvSpPr>
        <p:spPr>
          <a:xfrm>
            <a:off x="842760" y="0"/>
            <a:ext cx="10505880" cy="19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rgbClr val="FFFFFF"/>
              </a:solidFill>
              <a:effectLst/>
              <a:uFillTx/>
              <a:latin typeface="Calibri"/>
            </a:endParaRPr>
          </a:p>
        </p:txBody>
      </p:sp>
      <p:sp>
        <p:nvSpPr>
          <p:cNvPr id="232" name="Rectangle 11">
            <a:extLst>
              <a:ext uri="{C183D7F6-B498-43B3-948B-1728B52AA6E4}">
                <adec:decorative xmlns:adec="http://schemas.microsoft.com/office/drawing/2017/decorative" val="1"/>
              </a:ext>
            </a:extLst>
          </p:cNvPr>
          <p:cNvSpPr/>
          <p:nvPr/>
        </p:nvSpPr>
        <p:spPr>
          <a:xfrm>
            <a:off x="841320" y="2894040"/>
            <a:ext cx="10505880" cy="17640"/>
          </a:xfrm>
          <a:prstGeom prst="rect">
            <a:avLst/>
          </a:prstGeom>
          <a:solidFill>
            <a:srgbClr val="D5D5D5"/>
          </a:solidFill>
          <a:ln w="3175">
            <a:noFill/>
          </a:ln>
        </p:spPr>
        <p:style>
          <a:lnRef idx="2">
            <a:schemeClr val="accent1">
              <a:shade val="50000"/>
            </a:schemeClr>
          </a:lnRef>
          <a:fillRef idx="1">
            <a:schemeClr val="accent1"/>
          </a:fillRef>
          <a:effectRef idx="0">
            <a:schemeClr val="accent1"/>
          </a:effectRef>
          <a:fontRef idx="minor"/>
        </p:style>
        <p:txBody>
          <a:bodyPr lIns="90000" tIns="-26640" rIns="90000" bIns="-26640" anchor="ctr">
            <a:noAutofit/>
          </a:bodyPr>
          <a:p>
            <a:pPr algn="ctr" defTabSz="914400">
              <a:lnSpc>
                <a:spcPct val="100000"/>
              </a:lnSpc>
            </a:pPr>
            <a:endParaRPr lang="en-US" sz="1800" b="0" u="none" strike="noStrike">
              <a:solidFill>
                <a:srgbClr val="FFFFFF"/>
              </a:solidFill>
              <a:effectLst/>
              <a:uFillTx/>
              <a:latin typeface="Calibri"/>
            </a:endParaRPr>
          </a:p>
        </p:txBody>
      </p:sp>
      <p:sp>
        <p:nvSpPr>
          <p:cNvPr id="233" name="PlaceHolder 2"/>
          <p:cNvSpPr>
            <a:spLocks noGrp="1"/>
          </p:cNvSpPr>
          <p:nvPr>
            <p:ph/>
          </p:nvPr>
        </p:nvSpPr>
        <p:spPr>
          <a:xfrm>
            <a:off x="841320" y="3328560"/>
            <a:ext cx="10508760" cy="2715120"/>
          </a:xfrm>
          <a:prstGeom prst="rect">
            <a:avLst/>
          </a:prstGeom>
          <a:noFill/>
          <a:ln w="0">
            <a:noFill/>
          </a:ln>
        </p:spPr>
        <p:txBody>
          <a:bodyPr lIns="91440" tIns="45720" rIns="91440" bIns="45720" anchor="t">
            <a:normAutofit fontScale="85000" lnSpcReduction="9999"/>
          </a:bodyPr>
          <a:p>
            <a:pPr indent="0" algn="l" defTabSz="914400">
              <a:lnSpc>
                <a:spcPct val="90000"/>
              </a:lnSpc>
              <a:spcBef>
                <a:spcPts val="1001"/>
              </a:spcBef>
              <a:buNone/>
              <a:tabLst>
                <a:tab pos="0" algn="l"/>
              </a:tabLst>
            </a:pPr>
            <a:r>
              <a:rPr lang="de-DE" sz="1700" b="0" u="none" strike="noStrike">
                <a:solidFill>
                  <a:schemeClr val="dk1"/>
                </a:solidFill>
                <a:effectLst/>
                <a:uFillTx/>
                <a:latin typeface="Aptos"/>
              </a:rPr>
              <a:t>Im Folgenden werden verschiedene Planungstools zur Verfügung gestellt, die eine Hilfestellung bei den Organisationen von Multipliktorenveranstaltungen bieten.</a:t>
            </a:r>
            <a:endParaRPr lang="de-DE" sz="17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17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1700" b="0" u="none" strike="noStrike">
                <a:solidFill>
                  <a:schemeClr val="dk1"/>
                </a:solidFill>
                <a:effectLst/>
                <a:uFillTx/>
                <a:latin typeface="Aptos"/>
              </a:rPr>
              <a:t>Zu diesen Materialien gehören:</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1" u="none" strike="noStrike">
                <a:solidFill>
                  <a:schemeClr val="dk1"/>
                </a:solidFill>
                <a:effectLst/>
                <a:uFillTx/>
                <a:latin typeface="Aptos"/>
              </a:rPr>
              <a:t>Planungsexcel</a:t>
            </a:r>
            <a:r>
              <a:rPr lang="de-DE" sz="1700" b="0" u="none" strike="noStrike">
                <a:solidFill>
                  <a:schemeClr val="dk1"/>
                </a:solidFill>
                <a:effectLst/>
                <a:uFillTx/>
                <a:latin typeface="Aptos"/>
              </a:rPr>
              <a:t> für Veranstaltungen wie Messen oder Städteveranstaltungen</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1" u="none" strike="noStrike">
                <a:solidFill>
                  <a:schemeClr val="dk1"/>
                </a:solidFill>
                <a:effectLst/>
                <a:uFillTx/>
                <a:latin typeface="Aptos"/>
              </a:rPr>
              <a:t>Beispiel-Handzettel</a:t>
            </a:r>
            <a:r>
              <a:rPr lang="de-DE" sz="1700" b="0" u="none" strike="noStrike">
                <a:solidFill>
                  <a:schemeClr val="dk1"/>
                </a:solidFill>
                <a:effectLst/>
                <a:uFillTx/>
                <a:latin typeface="Aptos"/>
              </a:rPr>
              <a:t> für die Messetouren</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1" u="none" strike="noStrike">
                <a:solidFill>
                  <a:schemeClr val="dk1"/>
                </a:solidFill>
                <a:effectLst/>
                <a:uFillTx/>
                <a:latin typeface="Aptos"/>
              </a:rPr>
              <a:t>Poster</a:t>
            </a:r>
            <a:r>
              <a:rPr lang="de-DE" sz="1700" b="0" u="none" strike="noStrike">
                <a:solidFill>
                  <a:schemeClr val="dk1"/>
                </a:solidFill>
                <a:effectLst/>
                <a:uFillTx/>
                <a:latin typeface="Aptos"/>
              </a:rPr>
              <a:t> zur Veranschaulichung des Themas „Nachhaltige Sanierung“</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1" u="none" strike="noStrike">
                <a:solidFill>
                  <a:schemeClr val="dk1"/>
                </a:solidFill>
                <a:effectLst/>
                <a:uFillTx/>
                <a:latin typeface="Aptos"/>
              </a:rPr>
              <a:t>QR-Codes</a:t>
            </a:r>
            <a:r>
              <a:rPr lang="de-DE" sz="1700" b="0" u="none" strike="noStrike">
                <a:solidFill>
                  <a:schemeClr val="dk1"/>
                </a:solidFill>
                <a:effectLst/>
                <a:uFillTx/>
                <a:latin typeface="Aptos"/>
              </a:rPr>
              <a:t> zu Online-Tools, mit denen sich vor allem Verbraucher:innen einen ersten Überblick zur Einschätzung des eigenen Gebäudes im Rahmen einer nachhaltigen Sanierung verschafft werden kann</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1" u="none" strike="noStrike">
                <a:solidFill>
                  <a:schemeClr val="dk1"/>
                </a:solidFill>
                <a:effectLst/>
                <a:uFillTx/>
                <a:latin typeface="Aptos"/>
              </a:rPr>
              <a:t>4-Schritte-Tabelle</a:t>
            </a:r>
            <a:r>
              <a:rPr lang="de-DE" sz="1700" b="0" u="none" strike="noStrike">
                <a:solidFill>
                  <a:schemeClr val="dk1"/>
                </a:solidFill>
                <a:effectLst/>
                <a:uFillTx/>
                <a:latin typeface="Aptos"/>
              </a:rPr>
              <a:t> zur nachhaltigen Sanierung</a:t>
            </a:r>
            <a:endParaRPr lang="de-DE" sz="17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p>
            <a:pPr indent="0" algn="l" defTabSz="914400">
              <a:lnSpc>
                <a:spcPct val="90000"/>
              </a:lnSpc>
              <a:buNone/>
              <a:tabLst>
                <a:tab pos="0" algn="l"/>
              </a:tabLst>
            </a:pPr>
            <a:r>
              <a:rPr lang="de-DE" sz="4400" b="0" u="none" strike="noStrike">
                <a:solidFill>
                  <a:schemeClr val="dk1"/>
                </a:solidFill>
                <a:effectLst/>
                <a:uFillTx/>
                <a:latin typeface="Aptos Display"/>
              </a:rPr>
              <a:t>Impressum</a:t>
            </a:r>
            <a:endParaRPr lang="de-DE" sz="4400" b="0" u="none" strike="noStrike">
              <a:solidFill>
                <a:schemeClr val="dk1"/>
              </a:solidFill>
              <a:effectLst/>
              <a:uFillTx/>
              <a:latin typeface="Aptos Display"/>
            </a:endParaRPr>
          </a:p>
        </p:txBody>
      </p:sp>
      <p:sp>
        <p:nvSpPr>
          <p:cNvPr id="235" name="PlaceHolder 2"/>
          <p:cNvSpPr>
            <a:spLocks noGrp="1"/>
          </p:cNvSpPr>
          <p:nvPr>
            <p:ph/>
          </p:nvPr>
        </p:nvSpPr>
        <p:spPr>
          <a:xfrm>
            <a:off x="838080" y="1825560"/>
            <a:ext cx="10514880" cy="4350600"/>
          </a:xfrm>
          <a:prstGeom prst="rect">
            <a:avLst/>
          </a:prstGeom>
          <a:noFill/>
          <a:ln w="0">
            <a:noFill/>
          </a:ln>
        </p:spPr>
        <p:txBody>
          <a:bodyPr lIns="91440" tIns="45720" rIns="91440" bIns="45720" anchor="t">
            <a:normAutofit fontScale="47500" lnSpcReduction="19999"/>
          </a:bodyPr>
          <a:p>
            <a:pPr indent="0" algn="l" defTabSz="914400">
              <a:lnSpc>
                <a:spcPct val="90000"/>
              </a:lnSpc>
              <a:spcBef>
                <a:spcPts val="1001"/>
              </a:spcBef>
              <a:buNone/>
              <a:tabLst>
                <a:tab pos="0" algn="l"/>
              </a:tabLst>
            </a:pPr>
            <a:r>
              <a:rPr lang="de-DE" sz="2800" b="1" u="sng" strike="noStrike">
                <a:solidFill>
                  <a:schemeClr val="dk1"/>
                </a:solidFill>
                <a:effectLst/>
                <a:uFillTx/>
                <a:latin typeface="Aptos"/>
              </a:rPr>
              <a:t>building-dialogue Projektpartner</a:t>
            </a:r>
            <a:endParaRPr lang="de-DE" sz="28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8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8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8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8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800" b="1" u="sng" strike="noStrike">
                <a:solidFill>
                  <a:schemeClr val="dk1"/>
                </a:solidFill>
                <a:effectLst/>
                <a:uFillTx/>
                <a:latin typeface="Aptos"/>
              </a:rPr>
              <a:t>Herausgebende</a:t>
            </a:r>
            <a:endParaRPr lang="de-DE" sz="2800" b="0" u="none" strike="noStrike">
              <a:solidFill>
                <a:schemeClr val="dk1"/>
              </a:solidFill>
              <a:effectLst/>
              <a:uFillTx/>
              <a:latin typeface="Aptos"/>
            </a:endParaRPr>
          </a:p>
          <a:p>
            <a:pPr indent="0" algn="l" defTabSz="914400">
              <a:lnSpc>
                <a:spcPct val="90000"/>
              </a:lnSpc>
              <a:spcBef>
                <a:spcPts val="601"/>
              </a:spcBef>
              <a:buNone/>
              <a:tabLst>
                <a:tab pos="0" algn="l"/>
              </a:tabLst>
            </a:pPr>
            <a:r>
              <a:rPr lang="de-DE" sz="2800" b="1" u="none" strike="noStrike">
                <a:solidFill>
                  <a:schemeClr val="dk1"/>
                </a:solidFill>
                <a:effectLst/>
                <a:uFillTx/>
                <a:latin typeface="Aptos"/>
              </a:rPr>
              <a:t>Deutsche Gesellschaft für Sonnenenergie, Landesverband Berlin Brandenburg e.V.</a:t>
            </a:r>
            <a:endParaRPr lang="de-DE" sz="2800" b="0" u="none" strike="noStrike">
              <a:solidFill>
                <a:schemeClr val="dk1"/>
              </a:solidFill>
              <a:effectLst/>
              <a:uFillTx/>
              <a:latin typeface="Aptos"/>
            </a:endParaRPr>
          </a:p>
          <a:p>
            <a:pPr indent="0" algn="l" defTabSz="914400">
              <a:lnSpc>
                <a:spcPct val="90000"/>
              </a:lnSpc>
              <a:spcBef>
                <a:spcPts val="601"/>
              </a:spcBef>
              <a:buNone/>
              <a:tabLst>
                <a:tab pos="0" algn="l"/>
              </a:tabLst>
            </a:pPr>
            <a:r>
              <a:rPr lang="de-DE" sz="2800" b="0" u="none" strike="noStrike">
                <a:solidFill>
                  <a:schemeClr val="dk1"/>
                </a:solidFill>
                <a:effectLst/>
                <a:uFillTx/>
                <a:latin typeface="Aptos"/>
              </a:rPr>
              <a:t>Erich Steinfurth Straße 8</a:t>
            </a:r>
            <a:endParaRPr lang="de-DE" sz="2800" b="0" u="none" strike="noStrike">
              <a:solidFill>
                <a:schemeClr val="dk1"/>
              </a:solidFill>
              <a:effectLst/>
              <a:uFillTx/>
              <a:latin typeface="Aptos"/>
            </a:endParaRPr>
          </a:p>
          <a:p>
            <a:pPr indent="0" algn="l" defTabSz="914400">
              <a:lnSpc>
                <a:spcPct val="90000"/>
              </a:lnSpc>
              <a:spcBef>
                <a:spcPts val="601"/>
              </a:spcBef>
              <a:spcAft>
                <a:spcPts val="601"/>
              </a:spcAft>
              <a:buNone/>
              <a:tabLst>
                <a:tab pos="0" algn="l"/>
              </a:tabLst>
            </a:pPr>
            <a:r>
              <a:rPr lang="de-DE" sz="2800" b="0" u="none" strike="noStrike">
                <a:solidFill>
                  <a:schemeClr val="dk1"/>
                </a:solidFill>
                <a:effectLst/>
                <a:uFillTx/>
                <a:latin typeface="Aptos"/>
              </a:rPr>
              <a:t>10243 Berlin</a:t>
            </a:r>
            <a:endParaRPr lang="de-DE" sz="2800" b="0" u="none" strike="noStrike">
              <a:solidFill>
                <a:schemeClr val="dk1"/>
              </a:solidFill>
              <a:effectLst/>
              <a:uFillTx/>
              <a:latin typeface="Aptos"/>
            </a:endParaRPr>
          </a:p>
          <a:p>
            <a:pPr indent="0" algn="l" defTabSz="914400">
              <a:lnSpc>
                <a:spcPct val="90000"/>
              </a:lnSpc>
              <a:spcBef>
                <a:spcPts val="601"/>
              </a:spcBef>
              <a:buNone/>
              <a:tabLst>
                <a:tab pos="0" algn="l"/>
              </a:tabLst>
            </a:pPr>
            <a:r>
              <a:rPr lang="de-DE" sz="2800" b="1" u="none" strike="noStrike">
                <a:solidFill>
                  <a:schemeClr val="dk1"/>
                </a:solidFill>
                <a:effectLst/>
                <a:uFillTx/>
                <a:latin typeface="Aptos"/>
              </a:rPr>
              <a:t>Unabhängiges Institut für Umweltfragen</a:t>
            </a:r>
            <a:endParaRPr lang="de-DE" sz="2800" b="0" u="none" strike="noStrike">
              <a:solidFill>
                <a:schemeClr val="dk1"/>
              </a:solidFill>
              <a:effectLst/>
              <a:uFillTx/>
              <a:latin typeface="Aptos"/>
            </a:endParaRPr>
          </a:p>
          <a:p>
            <a:pPr indent="0" algn="l" defTabSz="914400">
              <a:lnSpc>
                <a:spcPct val="90000"/>
              </a:lnSpc>
              <a:spcBef>
                <a:spcPts val="601"/>
              </a:spcBef>
              <a:buNone/>
              <a:tabLst>
                <a:tab pos="0" algn="l"/>
              </a:tabLst>
            </a:pPr>
            <a:r>
              <a:rPr lang="de-DE" sz="2800" b="0" u="none" strike="noStrike">
                <a:solidFill>
                  <a:schemeClr val="dk1"/>
                </a:solidFill>
                <a:effectLst/>
                <a:uFillTx/>
                <a:latin typeface="Aptos"/>
              </a:rPr>
              <a:t>Greifswalder Straße 4</a:t>
            </a:r>
            <a:endParaRPr lang="de-DE" sz="2800" b="0" u="none" strike="noStrike">
              <a:solidFill>
                <a:schemeClr val="dk1"/>
              </a:solidFill>
              <a:effectLst/>
              <a:uFillTx/>
              <a:latin typeface="Aptos"/>
            </a:endParaRPr>
          </a:p>
          <a:p>
            <a:pPr indent="0" algn="l" defTabSz="914400">
              <a:lnSpc>
                <a:spcPct val="90000"/>
              </a:lnSpc>
              <a:spcBef>
                <a:spcPts val="601"/>
              </a:spcBef>
              <a:buNone/>
              <a:tabLst>
                <a:tab pos="0" algn="l"/>
              </a:tabLst>
            </a:pPr>
            <a:r>
              <a:rPr lang="de-DE" sz="2800" b="0" u="none" strike="noStrike">
                <a:solidFill>
                  <a:schemeClr val="dk1"/>
                </a:solidFill>
                <a:effectLst/>
                <a:uFillTx/>
                <a:latin typeface="Aptos"/>
              </a:rPr>
              <a:t>10405 Berlin</a:t>
            </a:r>
            <a:endParaRPr lang="de-DE" sz="28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8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800" b="0" u="none" strike="noStrike">
                <a:solidFill>
                  <a:schemeClr val="dk1"/>
                </a:solidFill>
                <a:effectLst/>
                <a:uFillTx/>
                <a:latin typeface="Aptos"/>
              </a:rPr>
              <a:t>Bildquellen, wenn nicht explizit anders angegeben, stammen von building-dialogue.</a:t>
            </a:r>
            <a:endParaRPr lang="de-DE" sz="28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800" b="0" u="none" strike="noStrike">
                <a:solidFill>
                  <a:schemeClr val="dk1"/>
                </a:solidFill>
                <a:effectLst/>
                <a:uFillTx/>
                <a:latin typeface="Aptos"/>
              </a:rPr>
              <a:t>Für den Inhalt und das Bildmaterial der einzelnen Beiträge tragen allein die Autoren die Verantwortung. </a:t>
            </a:r>
            <a:endParaRPr lang="de-DE" sz="28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800" b="0" u="none" strike="noStrike">
                <a:solidFill>
                  <a:schemeClr val="dk1"/>
                </a:solidFill>
                <a:effectLst/>
                <a:uFillTx/>
                <a:latin typeface="Aptos"/>
              </a:rPr>
              <a:t>Alle Rechte vorbehalten. Kein Teil des Werkes darf in irgendeiner Form (Druck, Fotokopie oder in einem anderen Verfahren) ohne schriftliche Genehmigung des Herausgebers reproduziert oder unter Verwendung elektronischer Systeme verarbeitet, vervielfältigt oder verbreitet werden. </a:t>
            </a:r>
            <a:endParaRPr lang="de-DE" sz="2800" b="0" u="none" strike="noStrike">
              <a:solidFill>
                <a:schemeClr val="dk1"/>
              </a:solidFill>
              <a:effectLst/>
              <a:uFillTx/>
              <a:latin typeface="Aptos"/>
            </a:endParaRPr>
          </a:p>
        </p:txBody>
      </p:sp>
      <p:pic>
        <p:nvPicPr>
          <p:cNvPr id="236" name="Grafik 4" descr="Ein Bild, das Schrift, Grafiken, Logo, Symbol enthält.&#10;&#10;KI-generierte Inhalte können fehlerhaft sein."/>
          <p:cNvPicPr/>
          <p:nvPr/>
        </p:nvPicPr>
        <p:blipFill>
          <a:blip r:embed="rId1"/>
          <a:stretch/>
        </p:blipFill>
        <p:spPr>
          <a:xfrm>
            <a:off x="903600" y="2316960"/>
            <a:ext cx="1360080" cy="575280"/>
          </a:xfrm>
          <a:prstGeom prst="rect">
            <a:avLst/>
          </a:prstGeom>
          <a:noFill/>
          <a:ln w="0">
            <a:noFill/>
          </a:ln>
        </p:spPr>
      </p:pic>
      <p:pic>
        <p:nvPicPr>
          <p:cNvPr id="237" name="Grafik 6" descr="Ein Bild, das Text, Schrift, weiß, Screenshot enthält.&#10;&#10;KI-generierte Inhalte können fehlerhaft sein."/>
          <p:cNvPicPr/>
          <p:nvPr/>
        </p:nvPicPr>
        <p:blipFill>
          <a:blip r:embed="rId2"/>
          <a:srcRect l="0" t="0" r="70825" b="18077"/>
          <a:stretch/>
        </p:blipFill>
        <p:spPr>
          <a:xfrm>
            <a:off x="2485800" y="2349720"/>
            <a:ext cx="1205640" cy="571680"/>
          </a:xfrm>
          <a:prstGeom prst="rect">
            <a:avLst/>
          </a:prstGeom>
          <a:noFill/>
          <a:ln w="0">
            <a:noFill/>
          </a:ln>
        </p:spPr>
      </p:pic>
      <p:pic>
        <p:nvPicPr>
          <p:cNvPr id="238" name="Grafik 8" descr="Ein Bild, das Schrift, Logo, Text, Grafiken enthält.&#10;&#10;KI-generierte Inhalte können fehlerhaft sein."/>
          <p:cNvPicPr/>
          <p:nvPr/>
        </p:nvPicPr>
        <p:blipFill>
          <a:blip r:embed="rId3"/>
          <a:srcRect l="0" t="0" r="0" b="33597"/>
          <a:stretch/>
        </p:blipFill>
        <p:spPr>
          <a:xfrm>
            <a:off x="3912120" y="2357280"/>
            <a:ext cx="1022400" cy="505080"/>
          </a:xfrm>
          <a:prstGeom prst="rect">
            <a:avLst/>
          </a:prstGeom>
          <a:noFill/>
          <a:ln w="0">
            <a:noFill/>
          </a:ln>
        </p:spPr>
      </p:pic>
      <p:pic>
        <p:nvPicPr>
          <p:cNvPr id="239" name="Grafik 10" descr="Ein Bild, das Screenshot, Schrift, Text, Grafiken enthält.&#10;&#10;KI-generierte Inhalte können fehlerhaft sein."/>
          <p:cNvPicPr/>
          <p:nvPr/>
        </p:nvPicPr>
        <p:blipFill>
          <a:blip r:embed="rId4"/>
          <a:srcRect l="0" t="0" r="71552" b="0"/>
          <a:stretch/>
        </p:blipFill>
        <p:spPr>
          <a:xfrm>
            <a:off x="5155200" y="2245680"/>
            <a:ext cx="1022400" cy="616320"/>
          </a:xfrm>
          <a:prstGeom prst="rect">
            <a:avLst/>
          </a:prstGeom>
          <a:noFill/>
          <a:ln w="0">
            <a:noFill/>
          </a:ln>
        </p:spPr>
      </p:pic>
      <p:pic>
        <p:nvPicPr>
          <p:cNvPr id="240" name="Grafik 12" descr="Ein Bild, das Text, Screenshot, Schrift, Visitenkarte enthält.&#10;&#10;KI-generierte Inhalte können fehlerhaft sein."/>
          <p:cNvPicPr/>
          <p:nvPr/>
        </p:nvPicPr>
        <p:blipFill>
          <a:blip r:embed="rId5"/>
          <a:stretch/>
        </p:blipFill>
        <p:spPr>
          <a:xfrm>
            <a:off x="8595000" y="2018520"/>
            <a:ext cx="2602440" cy="215712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p>
            <a:pPr indent="0" algn="l" defTabSz="914400">
              <a:lnSpc>
                <a:spcPct val="90000"/>
              </a:lnSpc>
              <a:buNone/>
              <a:tabLst>
                <a:tab pos="0" algn="l"/>
              </a:tabLst>
            </a:pPr>
            <a:r>
              <a:rPr lang="de-DE" sz="4400" b="0" u="none" strike="noStrike">
                <a:solidFill>
                  <a:schemeClr val="dk1"/>
                </a:solidFill>
                <a:effectLst/>
                <a:uFillTx/>
                <a:latin typeface="Aptos Display"/>
              </a:rPr>
              <a:t>1. Einleitung</a:t>
            </a:r>
            <a:endParaRPr lang="de-DE" sz="4400" b="0" u="none" strike="noStrike">
              <a:solidFill>
                <a:schemeClr val="dk1"/>
              </a:solidFill>
              <a:effectLst/>
              <a:uFillTx/>
              <a:latin typeface="Aptos Display"/>
            </a:endParaRPr>
          </a:p>
        </p:txBody>
      </p:sp>
      <p:sp>
        <p:nvSpPr>
          <p:cNvPr id="75" name="Rechteck 4"/>
          <p:cNvSpPr/>
          <p:nvPr/>
        </p:nvSpPr>
        <p:spPr>
          <a:xfrm>
            <a:off x="0" y="0"/>
            <a:ext cx="12191400" cy="6857280"/>
          </a:xfrm>
          <a:prstGeom prst="rect">
            <a:avLst/>
          </a:prstGeom>
          <a:solidFill>
            <a:schemeClr val="accent2">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de-DE" sz="1800" b="0" u="none" strike="noStrike">
              <a:solidFill>
                <a:schemeClr val="lt1"/>
              </a:solidFill>
              <a:effectLst/>
              <a:uFillTx/>
              <a:latin typeface="Aptos"/>
            </a:endParaRPr>
          </a:p>
        </p:txBody>
      </p:sp>
      <p:sp>
        <p:nvSpPr>
          <p:cNvPr id="76" name="Rechteck 3"/>
          <p:cNvSpPr/>
          <p:nvPr/>
        </p:nvSpPr>
        <p:spPr>
          <a:xfrm>
            <a:off x="838080" y="1825560"/>
            <a:ext cx="10514880" cy="1602720"/>
          </a:xfrm>
          <a:prstGeom prst="rect">
            <a:avLst/>
          </a:prstGeom>
          <a:solidFill>
            <a:srgbClr val="002E50"/>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de-DE" sz="1800" b="0" u="none" strike="noStrike">
              <a:solidFill>
                <a:schemeClr val="lt1"/>
              </a:solidFill>
              <a:effectLst/>
              <a:uFillTx/>
              <a:latin typeface="Aptos"/>
            </a:endParaRPr>
          </a:p>
        </p:txBody>
      </p:sp>
      <p:sp>
        <p:nvSpPr>
          <p:cNvPr id="77" name="PlaceHolder 2"/>
          <p:cNvSpPr>
            <a:spLocks noGrp="1"/>
          </p:cNvSpPr>
          <p:nvPr>
            <p:ph/>
          </p:nvPr>
        </p:nvSpPr>
        <p:spPr>
          <a:xfrm>
            <a:off x="838080" y="1825560"/>
            <a:ext cx="10514880" cy="181872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r>
              <a:rPr lang="de-DE" sz="2800" b="0" u="none" strike="noStrike">
                <a:solidFill>
                  <a:schemeClr val="lt1">
                    <a:lumMod val="95000"/>
                  </a:schemeClr>
                </a:solidFill>
                <a:effectLst/>
                <a:uFillTx/>
                <a:latin typeface="Aptos"/>
              </a:rPr>
              <a:t>Dieses Multiplikatorenmaterial ist das </a:t>
            </a:r>
            <a:r>
              <a:rPr lang="de-DE" sz="2800" b="1" u="none" strike="noStrike">
                <a:solidFill>
                  <a:schemeClr val="lt1">
                    <a:lumMod val="95000"/>
                  </a:schemeClr>
                </a:solidFill>
                <a:effectLst/>
                <a:uFillTx/>
                <a:latin typeface="Aptos"/>
              </a:rPr>
              <a:t>Ergebnis</a:t>
            </a:r>
            <a:r>
              <a:rPr lang="de-DE" sz="2800" b="0" u="none" strike="noStrike">
                <a:solidFill>
                  <a:schemeClr val="lt1">
                    <a:lumMod val="95000"/>
                  </a:schemeClr>
                </a:solidFill>
                <a:effectLst/>
                <a:uFillTx/>
                <a:latin typeface="Aptos"/>
              </a:rPr>
              <a:t> des vom Bundesministerium für Wirtschaft und Energie (zuvor: Bundesministerium für Wirtschaft und Klimaschutz) geförderten Projekts „building-dialogue“. </a:t>
            </a:r>
            <a:endParaRPr lang="de-DE" sz="28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2800" b="0" u="none" strike="noStrike">
              <a:solidFill>
                <a:schemeClr val="dk1"/>
              </a:solidFill>
              <a:effectLst/>
              <a:uFillTx/>
              <a:latin typeface="Aptos"/>
            </a:endParaRPr>
          </a:p>
        </p:txBody>
      </p:sp>
      <p:sp>
        <p:nvSpPr>
          <p:cNvPr id="78" name="Textfeld 5"/>
          <p:cNvSpPr/>
          <p:nvPr/>
        </p:nvSpPr>
        <p:spPr>
          <a:xfrm>
            <a:off x="1222200" y="3780360"/>
            <a:ext cx="9746640" cy="179748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de-DE" sz="2800" b="1" u="none" strike="noStrike">
                <a:solidFill>
                  <a:schemeClr val="accent2">
                    <a:lumMod val="75000"/>
                  </a:schemeClr>
                </a:solidFill>
                <a:effectLst/>
                <a:uFillTx/>
                <a:latin typeface="Aptos"/>
              </a:rPr>
              <a:t>Ziel</a:t>
            </a:r>
            <a:r>
              <a:rPr lang="de-DE" sz="2800" b="0" u="none" strike="noStrike">
                <a:solidFill>
                  <a:schemeClr val="accent2">
                    <a:lumMod val="75000"/>
                  </a:schemeClr>
                </a:solidFill>
                <a:effectLst/>
                <a:uFillTx/>
                <a:latin typeface="Aptos"/>
              </a:rPr>
              <a:t> des Projekts „building-dialogue“ ist es, Informationen und Werkzeuge bereitzustellen, um mehr Klarheit für die Entscheidungen bei der energetischen Gebäudesanierung zu erlangen.</a:t>
            </a:r>
            <a:endParaRPr lang="de-DE" sz="2800" b="0" u="none" strike="noStrike">
              <a:solidFill>
                <a:srgbClr val="000000"/>
              </a:solidFill>
              <a:effectLst/>
              <a:uFillTx/>
              <a:latin typeface="Calibri"/>
            </a:endParaRPr>
          </a:p>
        </p:txBody>
      </p:sp>
      <p:sp>
        <p:nvSpPr>
          <p:cNvPr id="79" name="Rechteck 6"/>
          <p:cNvSpPr/>
          <p:nvPr/>
        </p:nvSpPr>
        <p:spPr>
          <a:xfrm>
            <a:off x="838080" y="3429000"/>
            <a:ext cx="137160" cy="2513160"/>
          </a:xfrm>
          <a:prstGeom prst="rect">
            <a:avLst/>
          </a:prstGeom>
          <a:solidFill>
            <a:srgbClr val="002E50"/>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de-DE" sz="1800" b="0" u="none" strike="noStrike">
              <a:solidFill>
                <a:schemeClr val="lt1"/>
              </a:solidFill>
              <a:effectLst/>
              <a:uFillTx/>
              <a:latin typeface="Aptos"/>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p>
            <a:pPr indent="0" algn="l" defTabSz="914400">
              <a:lnSpc>
                <a:spcPct val="90000"/>
              </a:lnSpc>
              <a:buNone/>
              <a:tabLst>
                <a:tab pos="0" algn="l"/>
              </a:tabLst>
            </a:pPr>
            <a:r>
              <a:rPr lang="de-DE" sz="4400" b="0" u="none" strike="noStrike">
                <a:solidFill>
                  <a:schemeClr val="dk1"/>
                </a:solidFill>
                <a:effectLst/>
                <a:uFillTx/>
                <a:latin typeface="Aptos Display"/>
              </a:rPr>
              <a:t>2. Formatwahl für die Dialogveranstaltungen</a:t>
            </a:r>
            <a:endParaRPr lang="de-DE" sz="4400" b="0" u="none" strike="noStrike">
              <a:solidFill>
                <a:schemeClr val="dk1"/>
              </a:solidFill>
              <a:effectLst/>
              <a:uFillTx/>
              <a:latin typeface="Aptos Display"/>
            </a:endParaRPr>
          </a:p>
        </p:txBody>
      </p:sp>
      <p:sp>
        <p:nvSpPr>
          <p:cNvPr id="81" name="Rechteck 5"/>
          <p:cNvSpPr/>
          <p:nvPr/>
        </p:nvSpPr>
        <p:spPr>
          <a:xfrm>
            <a:off x="0" y="1690560"/>
            <a:ext cx="12191400" cy="516672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de-DE" sz="1800" b="0" u="none" strike="noStrike">
              <a:solidFill>
                <a:schemeClr val="lt1"/>
              </a:solidFill>
              <a:effectLst/>
              <a:uFillTx/>
              <a:latin typeface="Aptos"/>
            </a:endParaRPr>
          </a:p>
        </p:txBody>
      </p:sp>
      <p:sp>
        <p:nvSpPr>
          <p:cNvPr id="82" name="PlaceHolder 2"/>
          <p:cNvSpPr>
            <a:spLocks noGrp="1"/>
          </p:cNvSpPr>
          <p:nvPr>
            <p:ph/>
          </p:nvPr>
        </p:nvSpPr>
        <p:spPr>
          <a:xfrm>
            <a:off x="838080" y="1825560"/>
            <a:ext cx="7093440" cy="3580200"/>
          </a:xfrm>
          <a:prstGeom prst="rect">
            <a:avLst/>
          </a:prstGeom>
          <a:noFill/>
          <a:ln w="0">
            <a:noFill/>
          </a:ln>
        </p:spPr>
        <p:txBody>
          <a:bodyPr lIns="91440" tIns="45720" rIns="91440" bIns="45720" anchor="t">
            <a:normAutofit fontScale="40000" lnSpcReduction="19999"/>
          </a:bodyPr>
          <a:p>
            <a:pPr indent="0" algn="l" defTabSz="914400">
              <a:lnSpc>
                <a:spcPct val="90000"/>
              </a:lnSpc>
              <a:spcBef>
                <a:spcPts val="1001"/>
              </a:spcBef>
              <a:buNone/>
              <a:tabLst>
                <a:tab pos="0" algn="l"/>
              </a:tabLst>
            </a:pPr>
            <a:r>
              <a:rPr lang="de-DE" sz="5100" b="1" u="none" strike="noStrike">
                <a:solidFill>
                  <a:schemeClr val="accent2">
                    <a:lumMod val="75000"/>
                  </a:schemeClr>
                </a:solidFill>
                <a:effectLst/>
                <a:uFillTx/>
                <a:latin typeface="Aptos"/>
              </a:rPr>
              <a:t>Veranstaltungsformate im building-dialogue Projekt</a:t>
            </a:r>
            <a:endParaRPr lang="de-DE" sz="51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5100" b="0" u="none" strike="noStrike">
                <a:solidFill>
                  <a:schemeClr val="accent2">
                    <a:lumMod val="75000"/>
                  </a:schemeClr>
                </a:solidFill>
                <a:effectLst/>
                <a:uFillTx/>
                <a:latin typeface="Aptos"/>
              </a:rPr>
              <a:t>Ob als eigener Workshop, im Rahmen eines Städtefestes oder mit einem Stand auf einer Messe – </a:t>
            </a:r>
            <a:r>
              <a:rPr lang="de-DE" sz="5200" b="0" u="none" strike="noStrike">
                <a:solidFill>
                  <a:schemeClr val="accent2">
                    <a:lumMod val="75000"/>
                  </a:schemeClr>
                </a:solidFill>
                <a:effectLst/>
                <a:uFillTx/>
                <a:latin typeface="Aptos"/>
              </a:rPr>
              <a:t>es gibt die verschiedensten Veranstaltungsformate, um unterschiedliche Leute zu erreichen. Im building-dialogue Projekt haben wir folgende Formate ausprobiert: </a:t>
            </a:r>
            <a:endParaRPr lang="de-DE" sz="5200" b="0" u="none" strike="noStrike">
              <a:solidFill>
                <a:schemeClr val="dk1"/>
              </a:solidFill>
              <a:effectLst/>
              <a:uFillTx/>
              <a:latin typeface="Aptos"/>
            </a:endParaRPr>
          </a:p>
          <a:p>
            <a:pPr marL="228600" indent="-228600" algn="l" defTabSz="914400">
              <a:lnSpc>
                <a:spcPct val="90000"/>
              </a:lnSpc>
              <a:spcBef>
                <a:spcPts val="1001"/>
              </a:spcBef>
              <a:buClr>
                <a:srgbClr val="19577B"/>
              </a:buClr>
              <a:buFont typeface="Arial"/>
              <a:buChar char="•"/>
              <a:tabLst>
                <a:tab pos="0" algn="l"/>
              </a:tabLst>
            </a:pPr>
            <a:r>
              <a:rPr lang="de-DE" sz="5200" b="0" u="none" strike="noStrike">
                <a:solidFill>
                  <a:schemeClr val="accent2">
                    <a:lumMod val="75000"/>
                  </a:schemeClr>
                </a:solidFill>
                <a:effectLst/>
                <a:uFillTx/>
                <a:latin typeface="Aptos"/>
              </a:rPr>
              <a:t>Messetouren</a:t>
            </a:r>
            <a:endParaRPr lang="de-DE" sz="5200" b="0" u="none" strike="noStrike">
              <a:solidFill>
                <a:schemeClr val="dk1"/>
              </a:solidFill>
              <a:effectLst/>
              <a:uFillTx/>
              <a:latin typeface="Aptos"/>
            </a:endParaRPr>
          </a:p>
          <a:p>
            <a:pPr marL="228600" indent="-228600" algn="l" defTabSz="914400">
              <a:lnSpc>
                <a:spcPct val="90000"/>
              </a:lnSpc>
              <a:spcBef>
                <a:spcPts val="1001"/>
              </a:spcBef>
              <a:buClr>
                <a:srgbClr val="19577B"/>
              </a:buClr>
              <a:buFont typeface="Arial"/>
              <a:buChar char="•"/>
              <a:tabLst>
                <a:tab pos="0" algn="l"/>
              </a:tabLst>
            </a:pPr>
            <a:r>
              <a:rPr lang="de-DE" sz="5200" b="0" u="none" strike="noStrike">
                <a:solidFill>
                  <a:schemeClr val="accent2">
                    <a:lumMod val="75000"/>
                  </a:schemeClr>
                </a:solidFill>
                <a:effectLst/>
                <a:uFillTx/>
                <a:latin typeface="Aptos"/>
              </a:rPr>
              <a:t>Stand auf Städteveranstaltung</a:t>
            </a:r>
            <a:endParaRPr lang="de-DE" sz="5200" b="0" u="none" strike="noStrike">
              <a:solidFill>
                <a:schemeClr val="dk1"/>
              </a:solidFill>
              <a:effectLst/>
              <a:uFillTx/>
              <a:latin typeface="Aptos"/>
            </a:endParaRPr>
          </a:p>
          <a:p>
            <a:pPr marL="228600" indent="-228600" algn="l" defTabSz="914400">
              <a:lnSpc>
                <a:spcPct val="90000"/>
              </a:lnSpc>
              <a:spcBef>
                <a:spcPts val="1001"/>
              </a:spcBef>
              <a:buClr>
                <a:srgbClr val="19577B"/>
              </a:buClr>
              <a:buFont typeface="Arial"/>
              <a:buChar char="•"/>
              <a:tabLst>
                <a:tab pos="0" algn="l"/>
              </a:tabLst>
            </a:pPr>
            <a:r>
              <a:rPr lang="de-DE" sz="5200" b="0" u="none" strike="noStrike">
                <a:solidFill>
                  <a:schemeClr val="accent2">
                    <a:lumMod val="75000"/>
                  </a:schemeClr>
                </a:solidFill>
                <a:effectLst/>
                <a:uFillTx/>
                <a:latin typeface="Aptos"/>
              </a:rPr>
              <a:t>Online-Veranstaltung</a:t>
            </a:r>
            <a:endParaRPr lang="de-DE" sz="52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5100" b="0" u="none" strike="noStrike">
                <a:solidFill>
                  <a:schemeClr val="accent2">
                    <a:lumMod val="75000"/>
                  </a:schemeClr>
                </a:solidFill>
                <a:effectLst/>
                <a:uFillTx/>
                <a:latin typeface="Aptos"/>
              </a:rPr>
              <a:t>Von den drei getesteten Formaten stellen wir hier das Format „</a:t>
            </a:r>
            <a:r>
              <a:rPr lang="de-DE" sz="5100" b="1" u="none" strike="noStrike">
                <a:solidFill>
                  <a:schemeClr val="accent2">
                    <a:lumMod val="75000"/>
                  </a:schemeClr>
                </a:solidFill>
                <a:effectLst/>
                <a:uFillTx/>
                <a:latin typeface="Aptos"/>
              </a:rPr>
              <a:t>Messetour</a:t>
            </a:r>
            <a:r>
              <a:rPr lang="de-DE" sz="5100" b="0" u="none" strike="noStrike">
                <a:solidFill>
                  <a:schemeClr val="accent2">
                    <a:lumMod val="75000"/>
                  </a:schemeClr>
                </a:solidFill>
                <a:effectLst/>
                <a:uFillTx/>
                <a:latin typeface="Aptos"/>
              </a:rPr>
              <a:t>“ vor.</a:t>
            </a:r>
            <a:endParaRPr lang="de-DE" sz="5100" b="0" u="none" strike="noStrike">
              <a:solidFill>
                <a:schemeClr val="dk1"/>
              </a:solidFill>
              <a:effectLst/>
              <a:uFillTx/>
              <a:latin typeface="Aptos"/>
            </a:endParaRPr>
          </a:p>
          <a:p>
            <a:pPr indent="0" algn="l" defTabSz="914400">
              <a:lnSpc>
                <a:spcPct val="90000"/>
              </a:lnSpc>
              <a:spcBef>
                <a:spcPts val="1001"/>
              </a:spcBef>
              <a:buNone/>
              <a:tabLst>
                <a:tab pos="0" algn="l"/>
              </a:tabLst>
            </a:pPr>
            <a:endParaRPr lang="de-DE" sz="5100" b="0" u="none" strike="noStrike">
              <a:solidFill>
                <a:schemeClr val="dk1"/>
              </a:solidFill>
              <a:effectLst/>
              <a:uFillTx/>
              <a:latin typeface="Aptos"/>
            </a:endParaRPr>
          </a:p>
        </p:txBody>
      </p:sp>
      <p:sp>
        <p:nvSpPr>
          <p:cNvPr id="83" name="Rechteck: abgerundete Ecken 11"/>
          <p:cNvSpPr/>
          <p:nvPr/>
        </p:nvSpPr>
        <p:spPr>
          <a:xfrm>
            <a:off x="948600" y="5279400"/>
            <a:ext cx="1096560" cy="388080"/>
          </a:xfrm>
          <a:prstGeom prst="roundRect">
            <a:avLst>
              <a:gd name="adj" fmla="val 16667"/>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r>
              <a:rPr lang="de-DE" sz="1800" b="0" u="none" strike="noStrike">
                <a:solidFill>
                  <a:schemeClr val="lt1"/>
                </a:solidFill>
                <a:effectLst/>
                <a:uFillTx/>
                <a:latin typeface="Aptos"/>
              </a:rPr>
              <a:t>Tipp</a:t>
            </a:r>
            <a:endParaRPr lang="de-DE" sz="1800" b="0" u="none" strike="noStrike">
              <a:solidFill>
                <a:srgbClr val="FFFFFF"/>
              </a:solidFill>
              <a:effectLst/>
              <a:uFillTx/>
              <a:latin typeface="Calibri"/>
            </a:endParaRPr>
          </a:p>
        </p:txBody>
      </p:sp>
      <p:sp>
        <p:nvSpPr>
          <p:cNvPr id="84" name="Rechteck: abgerundete Ecken 12"/>
          <p:cNvSpPr/>
          <p:nvPr/>
        </p:nvSpPr>
        <p:spPr>
          <a:xfrm>
            <a:off x="838080" y="5622840"/>
            <a:ext cx="9566280" cy="1018440"/>
          </a:xfrm>
          <a:prstGeom prst="roundRect">
            <a:avLst>
              <a:gd name="adj" fmla="val 16667"/>
            </a:avLst>
          </a:prstGeom>
          <a:solidFill>
            <a:schemeClr val="accent4"/>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r>
              <a:rPr lang="de-DE" sz="1800" b="0" u="none" strike="noStrike">
                <a:solidFill>
                  <a:schemeClr val="lt1"/>
                </a:solidFill>
                <a:effectLst/>
                <a:uFillTx/>
                <a:latin typeface="Aptos"/>
              </a:rPr>
              <a:t>Die DBU stellt online </a:t>
            </a:r>
            <a:r>
              <a:rPr lang="de-DE" sz="1800" b="1" u="none" strike="noStrike">
                <a:solidFill>
                  <a:schemeClr val="lt1"/>
                </a:solidFill>
                <a:effectLst/>
                <a:uFillTx/>
                <a:latin typeface="Aptos"/>
              </a:rPr>
              <a:t>Materialien</a:t>
            </a:r>
            <a:r>
              <a:rPr lang="de-DE" sz="1800" b="0" u="none" strike="noStrike">
                <a:solidFill>
                  <a:schemeClr val="lt1"/>
                </a:solidFill>
                <a:effectLst/>
                <a:uFillTx/>
                <a:latin typeface="Aptos"/>
              </a:rPr>
              <a:t> für die Planung von anderen Veranstaltungsformaten zur Verfügung, auf die wir hier gerne hinweisen:</a:t>
            </a:r>
            <a:br>
              <a:rPr sz="1800"/>
            </a:br>
            <a:r>
              <a:rPr lang="de-DE" sz="1800" b="0" u="none" strike="noStrike">
                <a:solidFill>
                  <a:schemeClr val="lt1"/>
                </a:solidFill>
                <a:effectLst/>
                <a:uFillTx/>
                <a:latin typeface="Aptos"/>
              </a:rPr>
              <a:t> </a:t>
            </a:r>
            <a:r>
              <a:rPr lang="de-DE" sz="1800" b="0" u="sng" strike="noStrike">
                <a:solidFill>
                  <a:schemeClr val="lt1"/>
                </a:solidFill>
                <a:effectLst/>
                <a:uFillTx/>
                <a:latin typeface="Aptos"/>
                <a:hlinkClick r:id="rId1"/>
              </a:rPr>
              <a:t>https://www.zukunft-zuhause.net/akteure-vor-ort/arbeitshilfen/</a:t>
            </a:r>
            <a:r>
              <a:rPr lang="de-DE" sz="1800" b="0" u="none" strike="noStrike">
                <a:solidFill>
                  <a:schemeClr val="lt1"/>
                </a:solidFill>
                <a:effectLst/>
                <a:uFillTx/>
                <a:latin typeface="Aptos"/>
              </a:rPr>
              <a:t> </a:t>
            </a:r>
            <a:endParaRPr lang="de-DE" sz="1800" b="0" u="none" strike="noStrike">
              <a:solidFill>
                <a:srgbClr val="FFFFFF"/>
              </a:solidFill>
              <a:effectLst/>
              <a:uFillTx/>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p>
            <a:pPr indent="0" algn="l" defTabSz="914400">
              <a:lnSpc>
                <a:spcPct val="90000"/>
              </a:lnSpc>
              <a:buNone/>
              <a:tabLst>
                <a:tab pos="0" algn="l"/>
              </a:tabLst>
            </a:pPr>
            <a:r>
              <a:rPr lang="de-DE" sz="4400" b="0" u="none" strike="noStrike">
                <a:solidFill>
                  <a:schemeClr val="dk1"/>
                </a:solidFill>
                <a:effectLst/>
                <a:uFillTx/>
                <a:latin typeface="Aptos Display"/>
              </a:rPr>
              <a:t>2.1 Veranstaltungsformate im Überblick</a:t>
            </a:r>
            <a:endParaRPr lang="de-DE" sz="4400" b="0" u="none" strike="noStrike">
              <a:solidFill>
                <a:schemeClr val="dk1"/>
              </a:solidFill>
              <a:effectLst/>
              <a:uFillTx/>
              <a:latin typeface="Aptos Display"/>
            </a:endParaRPr>
          </a:p>
        </p:txBody>
      </p:sp>
      <p:graphicFrame>
        <p:nvGraphicFramePr>
          <p:cNvPr id="86" name="Inhaltsplatzhalter 3"/>
          <p:cNvGraphicFramePr/>
          <p:nvPr/>
        </p:nvGraphicFramePr>
        <p:xfrm>
          <a:off x="838080" y="1825560"/>
          <a:ext cx="10514880" cy="4532400"/>
        </p:xfrm>
        <a:graphic>
          <a:graphicData uri="http://schemas.openxmlformats.org/drawingml/2006/table">
            <a:tbl>
              <a:tblPr/>
              <a:tblGrid>
                <a:gridCol w="2568960"/>
                <a:gridCol w="3881880"/>
                <a:gridCol w="4064400"/>
              </a:tblGrid>
              <a:tr h="370800">
                <a:tc>
                  <a:txBody>
                    <a:bodyPr anchor="t">
                      <a:noAutofit/>
                    </a:bodyPr>
                    <a:p>
                      <a:pPr defTabSz="914400">
                        <a:lnSpc>
                          <a:spcPct val="100000"/>
                        </a:lnSpc>
                      </a:pPr>
                      <a:r>
                        <a:rPr lang="de-DE" sz="1500" b="1" u="none" strike="noStrike">
                          <a:solidFill>
                            <a:schemeClr val="lt1"/>
                          </a:solidFill>
                          <a:effectLst/>
                          <a:uFillTx/>
                          <a:latin typeface="Aptos"/>
                        </a:rPr>
                        <a:t>Veranstaltungsformat</a:t>
                      </a:r>
                      <a:endParaRPr lang="de-DE" sz="1500" b="0" u="none" strike="noStrike">
                        <a:solidFill>
                          <a:srgbClr val="FFFFFF"/>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lang="de-DE" sz="1500" b="1" u="none" strike="noStrike">
                          <a:solidFill>
                            <a:schemeClr val="lt1"/>
                          </a:solidFill>
                          <a:effectLst/>
                          <a:uFillTx/>
                          <a:latin typeface="Aptos"/>
                        </a:rPr>
                        <a:t>Vorteile</a:t>
                      </a:r>
                      <a:endParaRPr lang="de-DE" sz="1500" b="0" u="none" strike="noStrike">
                        <a:solidFill>
                          <a:srgbClr val="FFFFFF"/>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lang="de-DE" sz="1500" b="1" u="none" strike="noStrike">
                          <a:solidFill>
                            <a:schemeClr val="lt1"/>
                          </a:solidFill>
                          <a:effectLst/>
                          <a:uFillTx/>
                          <a:latin typeface="Aptos"/>
                        </a:rPr>
                        <a:t>Nachteile/Herausforderungen</a:t>
                      </a:r>
                      <a:endParaRPr lang="de-DE" sz="1500" b="0" u="none" strike="noStrike">
                        <a:solidFill>
                          <a:srgbClr val="FFFFFF"/>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991440">
                <a:tc>
                  <a:txBody>
                    <a:bodyPr anchor="t">
                      <a:noAutofit/>
                    </a:bodyPr>
                    <a:p>
                      <a:pPr defTabSz="914400">
                        <a:lnSpc>
                          <a:spcPct val="100000"/>
                        </a:lnSpc>
                      </a:pPr>
                      <a:r>
                        <a:rPr lang="de-DE" sz="1500" b="1" u="none" strike="noStrike">
                          <a:solidFill>
                            <a:schemeClr val="dk1"/>
                          </a:solidFill>
                          <a:effectLst/>
                          <a:uFillTx/>
                          <a:latin typeface="Aptos"/>
                        </a:rPr>
                        <a:t>Messetour</a:t>
                      </a:r>
                      <a:endParaRPr lang="de-DE" sz="1500" b="0" u="none" strike="noStrike">
                        <a:solidFill>
                          <a:srgbClr val="000000"/>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Zielgruppe zahlreich vor Ort</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Einbindung externer Expert*innen</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Möglichkeit, direkt Fachfragen zu stellen</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Anschauliche Ausstellungsstücke/Vorführungen</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Regionale Anbieter direkt vor Ort</a:t>
                      </a:r>
                      <a:endParaRPr lang="de-DE" sz="1500" b="0" u="none" strike="noStrike">
                        <a:solidFill>
                          <a:srgbClr val="000000"/>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Ggf. zu starke Eigenwerbung der Ausstellenden</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Hohe Umgebungslautstärke (Lösung im Detailkapitel)</a:t>
                      </a:r>
                      <a:endParaRPr lang="de-DE" sz="1500" b="0" u="none" strike="noStrike">
                        <a:solidFill>
                          <a:srgbClr val="000000"/>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1216800">
                <a:tc>
                  <a:txBody>
                    <a:bodyPr anchor="t">
                      <a:noAutofit/>
                    </a:bodyPr>
                    <a:p>
                      <a:pPr defTabSz="914400">
                        <a:lnSpc>
                          <a:spcPct val="100000"/>
                        </a:lnSpc>
                      </a:pPr>
                      <a:r>
                        <a:rPr lang="de-DE" sz="1500" b="0" u="none" strike="noStrike">
                          <a:solidFill>
                            <a:schemeClr val="dk1"/>
                          </a:solidFill>
                          <a:effectLst/>
                          <a:uFillTx/>
                          <a:latin typeface="Aptos"/>
                        </a:rPr>
                        <a:t>Gemeinsamer Stand mit Bürgerkommunikation für die Kommunale Wärmeplanung (KWP) auf Städteveranstaltung</a:t>
                      </a:r>
                      <a:endParaRPr lang="de-DE" sz="1500" b="0" u="none" strike="noStrike">
                        <a:solidFill>
                          <a:srgbClr val="000000"/>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Bezug zu regionalen Besonderheiten</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Direkte Gespräche mit Interessierten möglich</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Gelegenheit zum Austausch mit Politik (bspw. Bürgermeister)</a:t>
                      </a:r>
                      <a:endParaRPr lang="de-DE" sz="1500" b="0" u="none" strike="noStrike">
                        <a:solidFill>
                          <a:srgbClr val="000000"/>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Ggf. wenig Aufmerksamkeit im Vergleich zu Hauptprogrammpunkten</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Schwierige Einbindung in bestehende Veranstaltungsformate</a:t>
                      </a:r>
                      <a:endParaRPr lang="de-DE" sz="1500" b="0" u="none" strike="noStrike">
                        <a:solidFill>
                          <a:srgbClr val="000000"/>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766440">
                <a:tc>
                  <a:txBody>
                    <a:bodyPr anchor="t">
                      <a:noAutofit/>
                    </a:bodyPr>
                    <a:p>
                      <a:pPr defTabSz="914400">
                        <a:lnSpc>
                          <a:spcPct val="100000"/>
                        </a:lnSpc>
                      </a:pPr>
                      <a:r>
                        <a:rPr lang="de-DE" sz="1500" b="0" u="none" strike="noStrike">
                          <a:solidFill>
                            <a:schemeClr val="dk1"/>
                          </a:solidFill>
                          <a:effectLst/>
                          <a:uFillTx/>
                          <a:latin typeface="Aptos"/>
                        </a:rPr>
                        <a:t>Online-Veranstaltung</a:t>
                      </a:r>
                      <a:endParaRPr lang="de-DE" sz="1500" b="0" u="none" strike="noStrike">
                        <a:solidFill>
                          <a:srgbClr val="000000"/>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Ortsunabhängige Teilnahme</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Geringer Aufwand zur Teilnahme</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Einbindung externer Expert*innen</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Aufzeichnung möglich</a:t>
                      </a:r>
                      <a:endParaRPr lang="de-DE" sz="1500" b="0" u="none" strike="noStrike">
                        <a:solidFill>
                          <a:srgbClr val="000000"/>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Bildschirmzeit schnell ermüdend</a:t>
                      </a:r>
                      <a:endParaRPr lang="de-DE" sz="1500" b="0" u="none" strike="noStrike">
                        <a:solidFill>
                          <a:srgbClr val="000000"/>
                        </a:solidFill>
                        <a:effectLst/>
                        <a:uFillTx/>
                        <a:latin typeface="Calibri"/>
                      </a:endParaRPr>
                    </a:p>
                    <a:p>
                      <a:pPr marL="285840" indent="-285840" defTabSz="914400">
                        <a:lnSpc>
                          <a:spcPct val="100000"/>
                        </a:lnSpc>
                        <a:buClr>
                          <a:srgbClr val="000000"/>
                        </a:buClr>
                        <a:buFont typeface="Arial"/>
                        <a:buChar char="•"/>
                      </a:pPr>
                      <a:r>
                        <a:rPr lang="de-DE" sz="1500" b="0" u="none" strike="noStrike">
                          <a:solidFill>
                            <a:schemeClr val="dk1"/>
                          </a:solidFill>
                          <a:effectLst/>
                          <a:uFillTx/>
                          <a:latin typeface="Aptos"/>
                        </a:rPr>
                        <a:t>Ggf. unpersönlich („schwarze Kacheln“)</a:t>
                      </a:r>
                      <a:endParaRPr lang="de-DE" sz="1500" b="0" u="none" strike="noStrike">
                        <a:solidFill>
                          <a:srgbClr val="000000"/>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87" name="Rectangle 7">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nvGrpSpPr>
          <p:cNvPr id="88" name="Group 9">
            <a:extLst>
              <a:ext uri="{C183D7F6-B498-43B3-948B-1728B52AA6E4}">
                <adec:decorative xmlns:adec="http://schemas.microsoft.com/office/drawing/2017/decorative" val="1"/>
              </a:ext>
            </a:extLst>
          </p:cNvPr>
          <p:cNvGrpSpPr/>
          <p:nvPr/>
        </p:nvGrpSpPr>
        <p:grpSpPr>
          <a:xfrm>
            <a:off x="0" y="1216440"/>
            <a:ext cx="730800" cy="672840"/>
            <a:chOff x="0" y="1216440"/>
            <a:chExt cx="730800" cy="672840"/>
          </a:xfrm>
        </p:grpSpPr>
        <p:sp>
          <p:nvSpPr>
            <p:cNvPr id="89" name="Rectangle 10">
              <a:extLst>
                <a:ext uri="{C183D7F6-B498-43B3-948B-1728B52AA6E4}">
                  <adec:decorative xmlns:adec="http://schemas.microsoft.com/office/drawing/2017/decorative" val="1"/>
                </a:ext>
              </a:extLst>
            </p:cNvPr>
            <p:cNvSpPr/>
            <p:nvPr/>
          </p:nvSpPr>
          <p:spPr>
            <a:xfrm>
              <a:off x="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90" name="Rectangle 11">
              <a:extLst>
                <a:ext uri="{C183D7F6-B498-43B3-948B-1728B52AA6E4}">
                  <adec:decorative xmlns:adec="http://schemas.microsoft.com/office/drawing/2017/decorative" val="1"/>
                </a:ext>
              </a:extLst>
            </p:cNvPr>
            <p:cNvSpPr/>
            <p:nvPr/>
          </p:nvSpPr>
          <p:spPr>
            <a:xfrm>
              <a:off x="26784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91" name="Rectangle 12">
              <a:extLst>
                <a:ext uri="{C183D7F6-B498-43B3-948B-1728B52AA6E4}">
                  <adec:decorative xmlns:adec="http://schemas.microsoft.com/office/drawing/2017/decorative" val="1"/>
                </a:ext>
              </a:extLst>
            </p:cNvPr>
            <p:cNvSpPr/>
            <p:nvPr/>
          </p:nvSpPr>
          <p:spPr>
            <a:xfrm>
              <a:off x="53568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92" name="Rectangle 14">
            <a:extLst>
              <a:ext uri="{C183D7F6-B498-43B3-948B-1728B52AA6E4}">
                <adec:decorative xmlns:adec="http://schemas.microsoft.com/office/drawing/2017/decorative" val="1"/>
              </a:ext>
            </a:extLst>
          </p:cNvPr>
          <p:cNvSpPr/>
          <p:nvPr/>
        </p:nvSpPr>
        <p:spPr>
          <a:xfrm>
            <a:off x="640080" y="613800"/>
            <a:ext cx="10906920" cy="189324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93" name="PlaceHolder 1"/>
          <p:cNvSpPr>
            <a:spLocks noGrp="1"/>
          </p:cNvSpPr>
          <p:nvPr>
            <p:ph type="title"/>
          </p:nvPr>
        </p:nvSpPr>
        <p:spPr>
          <a:xfrm>
            <a:off x="1043640" y="810000"/>
            <a:ext cx="9942120" cy="1553760"/>
          </a:xfrm>
          <a:prstGeom prst="rect">
            <a:avLst/>
          </a:prstGeom>
          <a:noFill/>
          <a:ln w="0">
            <a:noFill/>
          </a:ln>
        </p:spPr>
        <p:txBody>
          <a:bodyPr lIns="91440" tIns="45720" rIns="91440" bIns="45720" anchor="ctr">
            <a:normAutofit/>
          </a:bodyPr>
          <a:p>
            <a:pPr indent="0" algn="l" defTabSz="914400">
              <a:lnSpc>
                <a:spcPct val="90000"/>
              </a:lnSpc>
              <a:buNone/>
              <a:tabLst>
                <a:tab pos="0" algn="l"/>
              </a:tabLst>
            </a:pPr>
            <a:r>
              <a:rPr lang="de-DE" sz="4800" b="0" u="none" strike="noStrike">
                <a:solidFill>
                  <a:schemeClr val="dk1"/>
                </a:solidFill>
                <a:effectLst/>
                <a:uFillTx/>
                <a:latin typeface="Aptos Display"/>
              </a:rPr>
              <a:t>2.2 Organisation und Planung</a:t>
            </a:r>
            <a:br>
              <a:rPr sz="4800"/>
            </a:br>
            <a:r>
              <a:rPr lang="de-DE" sz="4800" b="0" u="none" strike="noStrike">
                <a:solidFill>
                  <a:schemeClr val="dk1"/>
                </a:solidFill>
                <a:effectLst/>
                <a:uFillTx/>
                <a:latin typeface="Aptos Display"/>
              </a:rPr>
              <a:t>Detailvorstellung: Messetour</a:t>
            </a:r>
            <a:endParaRPr lang="de-DE" sz="4800" b="0" u="none" strike="noStrike">
              <a:solidFill>
                <a:schemeClr val="dk1"/>
              </a:solidFill>
              <a:effectLst/>
              <a:uFillTx/>
              <a:latin typeface="Aptos Display"/>
            </a:endParaRPr>
          </a:p>
        </p:txBody>
      </p:sp>
      <p:sp>
        <p:nvSpPr>
          <p:cNvPr id="94" name="PlaceHolder 2"/>
          <p:cNvSpPr>
            <a:spLocks noGrp="1"/>
          </p:cNvSpPr>
          <p:nvPr>
            <p:ph/>
          </p:nvPr>
        </p:nvSpPr>
        <p:spPr>
          <a:xfrm>
            <a:off x="1045080" y="3017520"/>
            <a:ext cx="9940680" cy="3124080"/>
          </a:xfrm>
          <a:prstGeom prst="rect">
            <a:avLst/>
          </a:prstGeom>
          <a:noFill/>
          <a:ln w="0">
            <a:noFill/>
          </a:ln>
        </p:spPr>
        <p:txBody>
          <a:bodyPr lIns="91440" tIns="45720" rIns="91440" bIns="45720" anchor="ctr">
            <a:normAutofit/>
          </a:bodyPr>
          <a:p>
            <a:pPr indent="0" algn="l" defTabSz="914400">
              <a:lnSpc>
                <a:spcPct val="90000"/>
              </a:lnSpc>
              <a:spcBef>
                <a:spcPts val="1001"/>
              </a:spcBef>
              <a:buNone/>
              <a:tabLst>
                <a:tab pos="0" algn="l"/>
              </a:tabLst>
            </a:pPr>
            <a:r>
              <a:rPr lang="de-DE" sz="1700" b="1" u="none" strike="noStrike">
                <a:solidFill>
                  <a:schemeClr val="dk1"/>
                </a:solidFill>
                <a:effectLst/>
                <a:uFillTx/>
                <a:latin typeface="Aptos"/>
              </a:rPr>
              <a:t>1. Beschreibung des Formats</a:t>
            </a:r>
            <a:endParaRPr lang="de-DE" sz="17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1700" b="0" u="none" strike="noStrike">
                <a:solidFill>
                  <a:schemeClr val="dk1"/>
                </a:solidFill>
                <a:effectLst/>
                <a:uFillTx/>
                <a:latin typeface="Aptos"/>
              </a:rPr>
              <a:t>Bei einer Messetour organisiert der Multiplikator eine geführte und </a:t>
            </a:r>
            <a:r>
              <a:rPr lang="de-DE" sz="1700" b="1" u="none" strike="noStrike">
                <a:solidFill>
                  <a:schemeClr val="dk1"/>
                </a:solidFill>
                <a:effectLst/>
                <a:uFillTx/>
                <a:latin typeface="Aptos"/>
              </a:rPr>
              <a:t>moderierte Route </a:t>
            </a:r>
            <a:r>
              <a:rPr lang="de-DE" sz="1700" b="0" u="none" strike="noStrike">
                <a:solidFill>
                  <a:schemeClr val="dk1"/>
                </a:solidFill>
                <a:effectLst/>
                <a:uFillTx/>
                <a:latin typeface="Aptos"/>
              </a:rPr>
              <a:t>durch eine Messe. Dabei werden thematisch passende Stände besucht – ergänzt um den eigenen Informationsstand. </a:t>
            </a:r>
            <a:br>
              <a:rPr sz="1700"/>
            </a:br>
            <a:r>
              <a:rPr lang="de-DE" sz="1700" b="0" u="none" strike="noStrike">
                <a:solidFill>
                  <a:schemeClr val="dk1"/>
                </a:solidFill>
                <a:effectLst/>
                <a:uFillTx/>
                <a:latin typeface="Aptos"/>
              </a:rPr>
              <a:t>Die Tour sollte die Stände sinnvoll miteinander verknüpfen und ohne Umwege durch die Messehalle führen. Zu Beginn stellt sich die/der Veranstaltende kurz vor und erklärt:</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Thema und Ziele der Tour</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Kurz auf thematischer Ebene andeuten, welche Stände besucht werden</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Dauer und Ablauf</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Wann Fragen gestellt werden können</a:t>
            </a:r>
            <a:endParaRPr lang="de-DE" sz="1700" b="0" u="none" strike="noStrike">
              <a:solidFill>
                <a:schemeClr val="dk1"/>
              </a:solidFill>
              <a:effectLst/>
              <a:uFillTx/>
              <a:latin typeface="Aptos"/>
            </a:endParaRPr>
          </a:p>
        </p:txBody>
      </p:sp>
      <p:cxnSp>
        <p:nvCxnSpPr>
          <p:cNvPr id="95" name="Straight Connector 16">
            <a:extLst>
              <a:ext uri="{C183D7F6-B498-43B3-948B-1728B52AA6E4}">
                <adec:decorative xmlns:adec="http://schemas.microsoft.com/office/drawing/2017/decorative" val="1"/>
              </a:ext>
            </a:extLst>
          </p:cNvPr>
          <p:cNvCxnSpPr/>
          <p:nvPr/>
        </p:nvCxnSpPr>
        <p:spPr>
          <a:xfrm flipH="1">
            <a:off x="838080" y="6485040"/>
            <a:ext cx="10516320" cy="720"/>
          </a:xfrm>
          <a:prstGeom prst="straightConnector1">
            <a:avLst/>
          </a:prstGeom>
          <a:ln w="57150">
            <a:solidFill>
              <a:srgbClr val="668297"/>
            </a:solidFill>
            <a:round/>
          </a:ln>
        </p:spPr>
      </p:cxn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96" name="Rectangle 7">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nvGrpSpPr>
          <p:cNvPr id="97" name="Group 9">
            <a:extLst>
              <a:ext uri="{C183D7F6-B498-43B3-948B-1728B52AA6E4}">
                <adec:decorative xmlns:adec="http://schemas.microsoft.com/office/drawing/2017/decorative" val="1"/>
              </a:ext>
            </a:extLst>
          </p:cNvPr>
          <p:cNvGrpSpPr/>
          <p:nvPr/>
        </p:nvGrpSpPr>
        <p:grpSpPr>
          <a:xfrm>
            <a:off x="0" y="1216440"/>
            <a:ext cx="730800" cy="672840"/>
            <a:chOff x="0" y="1216440"/>
            <a:chExt cx="730800" cy="672840"/>
          </a:xfrm>
        </p:grpSpPr>
        <p:sp>
          <p:nvSpPr>
            <p:cNvPr id="98" name="Rectangle 10">
              <a:extLst>
                <a:ext uri="{C183D7F6-B498-43B3-948B-1728B52AA6E4}">
                  <adec:decorative xmlns:adec="http://schemas.microsoft.com/office/drawing/2017/decorative" val="1"/>
                </a:ext>
              </a:extLst>
            </p:cNvPr>
            <p:cNvSpPr/>
            <p:nvPr/>
          </p:nvSpPr>
          <p:spPr>
            <a:xfrm>
              <a:off x="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99" name="Rectangle 11">
              <a:extLst>
                <a:ext uri="{C183D7F6-B498-43B3-948B-1728B52AA6E4}">
                  <adec:decorative xmlns:adec="http://schemas.microsoft.com/office/drawing/2017/decorative" val="1"/>
                </a:ext>
              </a:extLst>
            </p:cNvPr>
            <p:cNvSpPr/>
            <p:nvPr/>
          </p:nvSpPr>
          <p:spPr>
            <a:xfrm>
              <a:off x="26784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00" name="Rectangle 12">
              <a:extLst>
                <a:ext uri="{C183D7F6-B498-43B3-948B-1728B52AA6E4}">
                  <adec:decorative xmlns:adec="http://schemas.microsoft.com/office/drawing/2017/decorative" val="1"/>
                </a:ext>
              </a:extLst>
            </p:cNvPr>
            <p:cNvSpPr/>
            <p:nvPr/>
          </p:nvSpPr>
          <p:spPr>
            <a:xfrm>
              <a:off x="535680" y="121644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101" name="Rectangle 14">
            <a:extLst>
              <a:ext uri="{C183D7F6-B498-43B3-948B-1728B52AA6E4}">
                <adec:decorative xmlns:adec="http://schemas.microsoft.com/office/drawing/2017/decorative" val="1"/>
              </a:ext>
            </a:extLst>
          </p:cNvPr>
          <p:cNvSpPr/>
          <p:nvPr/>
        </p:nvSpPr>
        <p:spPr>
          <a:xfrm>
            <a:off x="640080" y="613800"/>
            <a:ext cx="10906920" cy="189324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02" name="PlaceHolder 1"/>
          <p:cNvSpPr>
            <a:spLocks noGrp="1"/>
          </p:cNvSpPr>
          <p:nvPr>
            <p:ph type="title"/>
          </p:nvPr>
        </p:nvSpPr>
        <p:spPr>
          <a:xfrm>
            <a:off x="1043640" y="810000"/>
            <a:ext cx="9942120" cy="1553760"/>
          </a:xfrm>
          <a:prstGeom prst="rect">
            <a:avLst/>
          </a:prstGeom>
          <a:noFill/>
          <a:ln w="0">
            <a:noFill/>
          </a:ln>
        </p:spPr>
        <p:txBody>
          <a:bodyPr lIns="91440" tIns="45720" rIns="91440" bIns="45720" anchor="ctr">
            <a:normAutofit/>
          </a:bodyPr>
          <a:p>
            <a:pPr indent="0" algn="l" defTabSz="914400">
              <a:lnSpc>
                <a:spcPct val="90000"/>
              </a:lnSpc>
              <a:buNone/>
              <a:tabLst>
                <a:tab pos="0" algn="l"/>
              </a:tabLst>
            </a:pPr>
            <a:r>
              <a:rPr lang="de-DE" sz="4800" b="0" u="none" strike="noStrike">
                <a:solidFill>
                  <a:schemeClr val="dk1"/>
                </a:solidFill>
                <a:effectLst/>
                <a:uFillTx/>
                <a:latin typeface="Aptos Display"/>
              </a:rPr>
              <a:t>2.2 Organisation und Planung</a:t>
            </a:r>
            <a:br>
              <a:rPr sz="4800"/>
            </a:br>
            <a:r>
              <a:rPr lang="de-DE" sz="4800" b="0" u="none" strike="noStrike">
                <a:solidFill>
                  <a:schemeClr val="dk1"/>
                </a:solidFill>
                <a:effectLst/>
                <a:uFillTx/>
                <a:latin typeface="Aptos Display"/>
              </a:rPr>
              <a:t>Detailvorstellung: Messetour</a:t>
            </a:r>
            <a:endParaRPr lang="de-DE" sz="4800" b="0" u="none" strike="noStrike">
              <a:solidFill>
                <a:schemeClr val="dk1"/>
              </a:solidFill>
              <a:effectLst/>
              <a:uFillTx/>
              <a:latin typeface="Aptos Display"/>
            </a:endParaRPr>
          </a:p>
        </p:txBody>
      </p:sp>
      <p:sp>
        <p:nvSpPr>
          <p:cNvPr id="103" name="PlaceHolder 2"/>
          <p:cNvSpPr>
            <a:spLocks noGrp="1"/>
          </p:cNvSpPr>
          <p:nvPr>
            <p:ph/>
          </p:nvPr>
        </p:nvSpPr>
        <p:spPr>
          <a:xfrm>
            <a:off x="1045080" y="3017520"/>
            <a:ext cx="7812360" cy="3124080"/>
          </a:xfrm>
          <a:prstGeom prst="rect">
            <a:avLst/>
          </a:prstGeom>
          <a:noFill/>
          <a:ln w="0">
            <a:noFill/>
          </a:ln>
        </p:spPr>
        <p:txBody>
          <a:bodyPr lIns="91440" tIns="45720" rIns="91440" bIns="45720" anchor="ctr">
            <a:normAutofit fontScale="92500" lnSpcReduction="9999"/>
          </a:bodyPr>
          <a:p>
            <a:pPr indent="0" algn="l" defTabSz="914400">
              <a:lnSpc>
                <a:spcPct val="90000"/>
              </a:lnSpc>
              <a:spcBef>
                <a:spcPts val="1001"/>
              </a:spcBef>
              <a:buNone/>
              <a:tabLst>
                <a:tab pos="0" algn="l"/>
              </a:tabLst>
            </a:pPr>
            <a:r>
              <a:rPr lang="de-DE" sz="2400" b="1" u="none" strike="noStrike">
                <a:solidFill>
                  <a:schemeClr val="dk1"/>
                </a:solidFill>
                <a:effectLst/>
                <a:uFillTx/>
                <a:latin typeface="Aptos"/>
              </a:rPr>
              <a:t>Ziel einer Messetour</a:t>
            </a:r>
            <a:endParaRPr lang="de-DE" sz="24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400" b="0" u="none" strike="noStrike">
                <a:solidFill>
                  <a:schemeClr val="dk1"/>
                </a:solidFill>
                <a:effectLst/>
                <a:uFillTx/>
                <a:latin typeface="Aptos"/>
              </a:rPr>
              <a:t>Das Wichtige ist hier, die </a:t>
            </a:r>
            <a:r>
              <a:rPr lang="de-DE" sz="2400" b="1" u="none" strike="noStrike">
                <a:solidFill>
                  <a:schemeClr val="dk1"/>
                </a:solidFill>
                <a:effectLst/>
                <a:uFillTx/>
                <a:latin typeface="Aptos"/>
              </a:rPr>
              <a:t>Teilnehmenden kennenzulernen </a:t>
            </a:r>
            <a:r>
              <a:rPr lang="de-DE" sz="2400" b="0" u="none" strike="noStrike">
                <a:solidFill>
                  <a:schemeClr val="dk1"/>
                </a:solidFill>
                <a:effectLst/>
                <a:uFillTx/>
                <a:latin typeface="Aptos"/>
              </a:rPr>
              <a:t>und</a:t>
            </a:r>
            <a:r>
              <a:rPr lang="de-DE" sz="2400" b="1" u="none" strike="noStrike">
                <a:solidFill>
                  <a:schemeClr val="dk1"/>
                </a:solidFill>
                <a:effectLst/>
                <a:uFillTx/>
                <a:latin typeface="Aptos"/>
              </a:rPr>
              <a:t> Nachfragen zur Sanierungs- oder Gebäudesituation </a:t>
            </a:r>
            <a:r>
              <a:rPr lang="de-DE" sz="2400" b="0" u="none" strike="noStrike">
                <a:solidFill>
                  <a:schemeClr val="dk1"/>
                </a:solidFill>
                <a:effectLst/>
                <a:uFillTx/>
                <a:latin typeface="Aptos"/>
              </a:rPr>
              <a:t>zu stellen – Welche Gebäude haben sie (Alter, Größe, Sanierungszustand,…). Ggf. ergibt sich hier auch ein Austausch zwischen den Teilnehmenden. Mit den gewonnenen Informationen kann man während der Tour auf die Bedürfnisse der Teilnehmenden eingehen (keine Tour ist wie die andere).</a:t>
            </a:r>
            <a:endParaRPr lang="de-DE" sz="2400" b="0" u="none" strike="noStrike">
              <a:solidFill>
                <a:schemeClr val="dk1"/>
              </a:solidFill>
              <a:effectLst/>
              <a:uFillTx/>
              <a:latin typeface="Aptos"/>
            </a:endParaRPr>
          </a:p>
        </p:txBody>
      </p:sp>
      <p:cxnSp>
        <p:nvCxnSpPr>
          <p:cNvPr id="104" name="Straight Connector 16">
            <a:extLst>
              <a:ext uri="{C183D7F6-B498-43B3-948B-1728B52AA6E4}">
                <adec:decorative xmlns:adec="http://schemas.microsoft.com/office/drawing/2017/decorative" val="1"/>
              </a:ext>
            </a:extLst>
          </p:cNvPr>
          <p:cNvCxnSpPr/>
          <p:nvPr/>
        </p:nvCxnSpPr>
        <p:spPr>
          <a:xfrm flipH="1">
            <a:off x="838080" y="6485040"/>
            <a:ext cx="10516320" cy="720"/>
          </a:xfrm>
          <a:prstGeom prst="straightConnector1">
            <a:avLst/>
          </a:prstGeom>
          <a:ln w="57150">
            <a:solidFill>
              <a:srgbClr val="668297"/>
            </a:solidFill>
            <a:round/>
          </a:ln>
        </p:spPr>
      </p:cxnSp>
      <p:grpSp>
        <p:nvGrpSpPr>
          <p:cNvPr id="105" name="Gruppieren 8"/>
          <p:cNvGrpSpPr/>
          <p:nvPr/>
        </p:nvGrpSpPr>
        <p:grpSpPr>
          <a:xfrm>
            <a:off x="9343800" y="3290760"/>
            <a:ext cx="2009160" cy="2577240"/>
            <a:chOff x="9343800" y="3290760"/>
            <a:chExt cx="2009160" cy="2577240"/>
          </a:xfrm>
        </p:grpSpPr>
        <p:pic>
          <p:nvPicPr>
            <p:cNvPr id="106" name="Grafik 4" descr="Benutzer mit einfarbiger Füllung"/>
            <p:cNvPicPr/>
            <p:nvPr/>
          </p:nvPicPr>
          <p:blipFill>
            <a:blip r:embed="rId1">
              <a:extLst>
                <a:ext uri="{96DAC541-7B7A-43D3-8B79-37D633B846F1}">
                  <asvg:svgBlip xmlns:asvg="http://schemas.microsoft.com/office/drawing/2016/SVG/main" r:embed="rId2"/>
                </a:ext>
              </a:extLst>
            </a:blip>
            <a:stretch/>
          </p:blipFill>
          <p:spPr>
            <a:xfrm>
              <a:off x="9343800" y="4268880"/>
              <a:ext cx="1599120" cy="1599120"/>
            </a:xfrm>
            <a:prstGeom prst="rect">
              <a:avLst/>
            </a:prstGeom>
            <a:noFill/>
            <a:ln w="0">
              <a:noFill/>
            </a:ln>
          </p:spPr>
        </p:pic>
        <p:pic>
          <p:nvPicPr>
            <p:cNvPr id="107" name="Grafik 6" descr="Chatblase mit einfarbiger Füllung"/>
            <p:cNvPicPr/>
            <p:nvPr/>
          </p:nvPicPr>
          <p:blipFill>
            <a:blip r:embed="rId3">
              <a:extLst>
                <a:ext uri="{96DAC541-7B7A-43D3-8B79-37D633B846F1}">
                  <asvg:svgBlip xmlns:asvg="http://schemas.microsoft.com/office/drawing/2016/SVG/main" r:embed="rId4"/>
                </a:ext>
              </a:extLst>
            </a:blip>
            <a:stretch/>
          </p:blipFill>
          <p:spPr>
            <a:xfrm>
              <a:off x="9960480" y="3290760"/>
              <a:ext cx="1392480" cy="1392480"/>
            </a:xfrm>
            <a:prstGeom prst="rect">
              <a:avLst/>
            </a:prstGeom>
            <a:noFill/>
            <a:ln w="0">
              <a:noFill/>
            </a:ln>
          </p:spPr>
        </p:pic>
      </p:gr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08" name="Rectangle 21">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09" name="PlaceHolder 1"/>
          <p:cNvSpPr>
            <a:spLocks noGrp="1"/>
          </p:cNvSpPr>
          <p:nvPr>
            <p:ph type="title"/>
          </p:nvPr>
        </p:nvSpPr>
        <p:spPr>
          <a:xfrm>
            <a:off x="589680" y="856080"/>
            <a:ext cx="4559760" cy="1127520"/>
          </a:xfrm>
          <a:prstGeom prst="rect">
            <a:avLst/>
          </a:prstGeom>
          <a:noFill/>
          <a:ln w="0">
            <a:noFill/>
          </a:ln>
        </p:spPr>
        <p:txBody>
          <a:bodyPr lIns="91440" tIns="45720" rIns="91440" bIns="45720" anchor="ctr">
            <a:normAutofit fontScale="85000" lnSpcReduction="9999"/>
          </a:bodyPr>
          <a:p>
            <a:pPr indent="0" algn="l" defTabSz="914400">
              <a:lnSpc>
                <a:spcPct val="90000"/>
              </a:lnSpc>
              <a:buNone/>
              <a:tabLst>
                <a:tab pos="0" algn="l"/>
              </a:tabLst>
            </a:pPr>
            <a:r>
              <a:rPr lang="de-DE" sz="2800" b="0" u="none" strike="noStrike">
                <a:solidFill>
                  <a:schemeClr val="dk1"/>
                </a:solidFill>
                <a:effectLst/>
                <a:uFillTx/>
                <a:latin typeface="Aptos Display"/>
              </a:rPr>
              <a:t>2.2 Organisation und Planung</a:t>
            </a:r>
            <a:br>
              <a:rPr sz="2800"/>
            </a:br>
            <a:r>
              <a:rPr lang="de-DE" sz="2800" b="0" u="none" strike="noStrike">
                <a:solidFill>
                  <a:schemeClr val="dk1"/>
                </a:solidFill>
                <a:effectLst/>
                <a:uFillTx/>
                <a:latin typeface="Aptos Display"/>
              </a:rPr>
              <a:t>Detailvorstellung: Messetour</a:t>
            </a:r>
            <a:endParaRPr lang="de-DE" sz="2800" b="0" u="none" strike="noStrike">
              <a:solidFill>
                <a:schemeClr val="dk1"/>
              </a:solidFill>
              <a:effectLst/>
              <a:uFillTx/>
              <a:latin typeface="Aptos Display"/>
            </a:endParaRPr>
          </a:p>
        </p:txBody>
      </p:sp>
      <p:grpSp>
        <p:nvGrpSpPr>
          <p:cNvPr id="110" name="Group 23">
            <a:extLst>
              <a:ext uri="{C183D7F6-B498-43B3-948B-1728B52AA6E4}">
                <adec:decorative xmlns:adec="http://schemas.microsoft.com/office/drawing/2017/decorative" val="1"/>
              </a:ext>
            </a:extLst>
          </p:cNvPr>
          <p:cNvGrpSpPr/>
          <p:nvPr/>
        </p:nvGrpSpPr>
        <p:grpSpPr>
          <a:xfrm>
            <a:off x="0" y="1083600"/>
            <a:ext cx="354600" cy="672840"/>
            <a:chOff x="0" y="1083600"/>
            <a:chExt cx="354600" cy="672840"/>
          </a:xfrm>
        </p:grpSpPr>
        <p:sp>
          <p:nvSpPr>
            <p:cNvPr id="111" name="Rectangle 24">
              <a:extLst>
                <a:ext uri="{C183D7F6-B498-43B3-948B-1728B52AA6E4}">
                  <adec:decorative xmlns:adec="http://schemas.microsoft.com/office/drawing/2017/decorative" val="1"/>
                </a:ext>
              </a:extLst>
            </p:cNvPr>
            <p:cNvSpPr/>
            <p:nvPr/>
          </p:nvSpPr>
          <p:spPr>
            <a:xfrm>
              <a:off x="0" y="1083600"/>
              <a:ext cx="8676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12" name="Rectangle 25">
              <a:extLst>
                <a:ext uri="{C183D7F6-B498-43B3-948B-1728B52AA6E4}">
                  <adec:decorative xmlns:adec="http://schemas.microsoft.com/office/drawing/2017/decorative" val="1"/>
                </a:ext>
              </a:extLst>
            </p:cNvPr>
            <p:cNvSpPr/>
            <p:nvPr/>
          </p:nvSpPr>
          <p:spPr>
            <a:xfrm>
              <a:off x="159480" y="1083600"/>
              <a:ext cx="195120" cy="672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
        <p:nvSpPr>
          <p:cNvPr id="113" name="Rectangle 27">
            <a:extLst>
              <a:ext uri="{C183D7F6-B498-43B3-948B-1728B52AA6E4}">
                <adec:decorative xmlns:adec="http://schemas.microsoft.com/office/drawing/2017/decorative" val="1"/>
              </a:ext>
            </a:extLst>
          </p:cNvPr>
          <p:cNvSpPr/>
          <p:nvPr/>
        </p:nvSpPr>
        <p:spPr>
          <a:xfrm flipH="1">
            <a:off x="664200" y="2090520"/>
            <a:ext cx="4296960" cy="26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17640" rIns="90000" bIns="-1764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14" name="PlaceHolder 2"/>
          <p:cNvSpPr>
            <a:spLocks noGrp="1"/>
          </p:cNvSpPr>
          <p:nvPr>
            <p:ph/>
          </p:nvPr>
        </p:nvSpPr>
        <p:spPr>
          <a:xfrm>
            <a:off x="590760" y="2330640"/>
            <a:ext cx="4558680" cy="3978720"/>
          </a:xfrm>
          <a:prstGeom prst="rect">
            <a:avLst/>
          </a:prstGeom>
          <a:noFill/>
          <a:ln w="0">
            <a:noFill/>
          </a:ln>
        </p:spPr>
        <p:txBody>
          <a:bodyPr lIns="91440" tIns="45720" rIns="91440" bIns="45720" anchor="ctr">
            <a:normAutofit/>
          </a:bodyPr>
          <a:p>
            <a:pPr indent="0" algn="l" defTabSz="914400">
              <a:lnSpc>
                <a:spcPct val="90000"/>
              </a:lnSpc>
              <a:spcBef>
                <a:spcPts val="1001"/>
              </a:spcBef>
              <a:buNone/>
              <a:tabLst>
                <a:tab pos="0" algn="l"/>
              </a:tabLst>
            </a:pPr>
            <a:r>
              <a:rPr lang="de-DE" sz="1700" b="0" u="none" strike="noStrike">
                <a:solidFill>
                  <a:schemeClr val="dk1"/>
                </a:solidFill>
                <a:effectLst/>
                <a:uFillTx/>
                <a:latin typeface="Aptos"/>
              </a:rPr>
              <a:t>Eine </a:t>
            </a:r>
            <a:r>
              <a:rPr lang="de-DE" sz="1700" b="1" u="none" strike="noStrike">
                <a:solidFill>
                  <a:schemeClr val="dk1"/>
                </a:solidFill>
                <a:effectLst/>
                <a:uFillTx/>
                <a:latin typeface="Aptos"/>
              </a:rPr>
              <a:t>gute  Organisation </a:t>
            </a:r>
            <a:r>
              <a:rPr lang="de-DE" sz="1700" b="0" u="none" strike="noStrike">
                <a:solidFill>
                  <a:schemeClr val="dk1"/>
                </a:solidFill>
                <a:effectLst/>
                <a:uFillTx/>
                <a:latin typeface="Aptos"/>
              </a:rPr>
              <a:t>der Messetour ist äußerst wichtig. Zur Unterstützung haben wir eine </a:t>
            </a:r>
            <a:r>
              <a:rPr lang="de-DE" sz="1700" b="1" u="none" strike="noStrike">
                <a:solidFill>
                  <a:schemeClr val="dk1"/>
                </a:solidFill>
                <a:effectLst/>
                <a:uFillTx/>
                <a:latin typeface="Aptos"/>
              </a:rPr>
              <a:t>Excel</a:t>
            </a:r>
            <a:r>
              <a:rPr lang="de-DE" sz="1700" b="0" u="none" strike="noStrike">
                <a:solidFill>
                  <a:schemeClr val="dk1"/>
                </a:solidFill>
                <a:effectLst/>
                <a:uFillTx/>
                <a:latin typeface="Aptos"/>
              </a:rPr>
              <a:t> erstellt, die Sie gerne nutzen und abändern dürfen. </a:t>
            </a:r>
            <a:endParaRPr lang="de-DE" sz="17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1700" b="0" u="none" strike="noStrike">
                <a:solidFill>
                  <a:schemeClr val="dk1"/>
                </a:solidFill>
                <a:effectLst/>
                <a:uFillTx/>
                <a:latin typeface="Aptos"/>
              </a:rPr>
              <a:t>Die Excel hat 5 Blätter:</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Absprachen Messe</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Tour-Orga</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Tour-Orga im Entstehen</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Messetour</a:t>
            </a:r>
            <a:endParaRPr lang="de-DE" sz="17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1700" b="0" u="none" strike="noStrike">
                <a:solidFill>
                  <a:schemeClr val="dk1"/>
                </a:solidFill>
                <a:effectLst/>
                <a:uFillTx/>
                <a:latin typeface="Aptos"/>
              </a:rPr>
              <a:t>To-Do-Liste</a:t>
            </a:r>
            <a:endParaRPr lang="de-DE" sz="1700" b="0" u="none" strike="noStrike">
              <a:solidFill>
                <a:schemeClr val="dk1"/>
              </a:solidFill>
              <a:effectLst/>
              <a:uFillTx/>
              <a:latin typeface="Aptos"/>
            </a:endParaRPr>
          </a:p>
        </p:txBody>
      </p:sp>
      <p:sp>
        <p:nvSpPr>
          <p:cNvPr id="115" name="Rectangle 29">
            <a:extLst>
              <a:ext uri="{C183D7F6-B498-43B3-948B-1728B52AA6E4}">
                <adec:decorative xmlns:adec="http://schemas.microsoft.com/office/drawing/2017/decorative" val="1"/>
              </a:ext>
            </a:extLst>
          </p:cNvPr>
          <p:cNvSpPr/>
          <p:nvPr/>
        </p:nvSpPr>
        <p:spPr>
          <a:xfrm flipH="1">
            <a:off x="10697040" y="0"/>
            <a:ext cx="1493640" cy="685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16" name="Rectangle 31">
            <a:extLst>
              <a:ext uri="{C183D7F6-B498-43B3-948B-1728B52AA6E4}">
                <adec:decorative xmlns:adec="http://schemas.microsoft.com/office/drawing/2017/decorative" val="1"/>
              </a:ext>
            </a:extLst>
          </p:cNvPr>
          <p:cNvSpPr/>
          <p:nvPr/>
        </p:nvSpPr>
        <p:spPr>
          <a:xfrm>
            <a:off x="5685840" y="513720"/>
            <a:ext cx="6008760" cy="583380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pic>
        <p:nvPicPr>
          <p:cNvPr id="117" name="Grafik 5"/>
          <p:cNvPicPr/>
          <p:nvPr/>
        </p:nvPicPr>
        <p:blipFill>
          <a:blip r:embed="rId1"/>
          <a:stretch/>
        </p:blipFill>
        <p:spPr>
          <a:xfrm>
            <a:off x="5852160" y="1670400"/>
            <a:ext cx="5673960" cy="351540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18" name="Rectangle 36">
            <a:extLst>
              <a:ext uri="{C183D7F6-B498-43B3-948B-1728B52AA6E4}">
                <adec:decorative xmlns:adec="http://schemas.microsoft.com/office/drawing/2017/decorative" val="1"/>
              </a:ext>
            </a:extLst>
          </p:cNvPr>
          <p:cNvSpPr/>
          <p:nvPr/>
        </p:nvSpPr>
        <p:spPr>
          <a:xfrm>
            <a:off x="0" y="0"/>
            <a:ext cx="12191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19" name="PlaceHolder 1"/>
          <p:cNvSpPr>
            <a:spLocks noGrp="1"/>
          </p:cNvSpPr>
          <p:nvPr>
            <p:ph type="title"/>
          </p:nvPr>
        </p:nvSpPr>
        <p:spPr>
          <a:xfrm>
            <a:off x="793800" y="387000"/>
            <a:ext cx="10065240" cy="1297800"/>
          </a:xfrm>
          <a:prstGeom prst="rect">
            <a:avLst/>
          </a:prstGeom>
          <a:noFill/>
          <a:ln w="0">
            <a:noFill/>
          </a:ln>
        </p:spPr>
        <p:txBody>
          <a:bodyPr lIns="91440" tIns="45720" rIns="91440" bIns="45720" anchor="b">
            <a:normAutofit lnSpcReduction="9999"/>
          </a:bodyPr>
          <a:p>
            <a:pPr indent="0" algn="l" defTabSz="914400">
              <a:lnSpc>
                <a:spcPct val="90000"/>
              </a:lnSpc>
              <a:buNone/>
              <a:tabLst>
                <a:tab pos="0" algn="l"/>
              </a:tabLst>
            </a:pPr>
            <a:r>
              <a:rPr lang="de-DE" sz="4400" b="0" u="none" strike="noStrike">
                <a:solidFill>
                  <a:schemeClr val="dk1"/>
                </a:solidFill>
                <a:effectLst/>
                <a:uFillTx/>
                <a:latin typeface="Aptos Display"/>
              </a:rPr>
              <a:t>2.2 Organisation und Planung</a:t>
            </a:r>
            <a:br>
              <a:rPr sz="4400"/>
            </a:br>
            <a:r>
              <a:rPr lang="de-DE" sz="4400" b="0" u="none" strike="noStrike">
                <a:solidFill>
                  <a:schemeClr val="dk1"/>
                </a:solidFill>
                <a:effectLst/>
                <a:uFillTx/>
                <a:latin typeface="Aptos Display"/>
              </a:rPr>
              <a:t>Detailvorstellung: Messetour</a:t>
            </a:r>
            <a:endParaRPr lang="de-DE" sz="4400" b="0" u="none" strike="noStrike">
              <a:solidFill>
                <a:schemeClr val="dk1"/>
              </a:solidFill>
              <a:effectLst/>
              <a:uFillTx/>
              <a:latin typeface="Aptos Display"/>
            </a:endParaRPr>
          </a:p>
        </p:txBody>
      </p:sp>
      <p:sp>
        <p:nvSpPr>
          <p:cNvPr id="120" name="Rectangle 38">
            <a:extLst>
              <a:ext uri="{C183D7F6-B498-43B3-948B-1728B52AA6E4}">
                <adec:decorative xmlns:adec="http://schemas.microsoft.com/office/drawing/2017/decorative" val="1"/>
              </a:ext>
            </a:extLst>
          </p:cNvPr>
          <p:cNvSpPr/>
          <p:nvPr/>
        </p:nvSpPr>
        <p:spPr>
          <a:xfrm flipH="1" flipV="1">
            <a:off x="-720" y="1998000"/>
            <a:ext cx="11453760" cy="78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21" name="Rectangle 40">
            <a:extLst>
              <a:ext uri="{C183D7F6-B498-43B3-948B-1728B52AA6E4}">
                <adec:decorative xmlns:adec="http://schemas.microsoft.com/office/drawing/2017/decorative" val="1"/>
              </a:ext>
            </a:extLst>
          </p:cNvPr>
          <p:cNvSpPr/>
          <p:nvPr/>
        </p:nvSpPr>
        <p:spPr>
          <a:xfrm>
            <a:off x="0" y="2203200"/>
            <a:ext cx="11382480" cy="426744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22" name="PlaceHolder 2"/>
          <p:cNvSpPr>
            <a:spLocks noGrp="1"/>
          </p:cNvSpPr>
          <p:nvPr>
            <p:ph/>
          </p:nvPr>
        </p:nvSpPr>
        <p:spPr>
          <a:xfrm>
            <a:off x="793800" y="2599560"/>
            <a:ext cx="4530240" cy="3638880"/>
          </a:xfrm>
          <a:prstGeom prst="rect">
            <a:avLst/>
          </a:prstGeom>
          <a:noFill/>
          <a:ln w="0">
            <a:noFill/>
          </a:ln>
        </p:spPr>
        <p:txBody>
          <a:bodyPr lIns="91440" tIns="45720" rIns="91440" bIns="45720" anchor="ctr">
            <a:normAutofit lnSpcReduction="9999"/>
          </a:bodyPr>
          <a:p>
            <a:pPr indent="0" algn="l" defTabSz="914400">
              <a:lnSpc>
                <a:spcPct val="90000"/>
              </a:lnSpc>
              <a:spcBef>
                <a:spcPts val="1001"/>
              </a:spcBef>
              <a:buNone/>
              <a:tabLst>
                <a:tab pos="0" algn="l"/>
              </a:tabLst>
            </a:pPr>
            <a:r>
              <a:rPr lang="de-DE" sz="2000" b="0" u="none" strike="noStrike">
                <a:solidFill>
                  <a:schemeClr val="dk1"/>
                </a:solidFill>
                <a:effectLst/>
                <a:uFillTx/>
                <a:latin typeface="Aptos"/>
              </a:rPr>
              <a:t>Eine </a:t>
            </a:r>
            <a:r>
              <a:rPr lang="de-DE" sz="2000" b="1" u="none" strike="noStrike">
                <a:solidFill>
                  <a:schemeClr val="dk1"/>
                </a:solidFill>
                <a:effectLst/>
                <a:uFillTx/>
                <a:latin typeface="Aptos"/>
              </a:rPr>
              <a:t>gute  Organisation </a:t>
            </a:r>
            <a:r>
              <a:rPr lang="de-DE" sz="2000" b="0" u="none" strike="noStrike">
                <a:solidFill>
                  <a:schemeClr val="dk1"/>
                </a:solidFill>
                <a:effectLst/>
                <a:uFillTx/>
                <a:latin typeface="Aptos"/>
              </a:rPr>
              <a:t>der Messetour ist äußerst wichtig. Zur Unterstützung haben wir eine </a:t>
            </a:r>
            <a:r>
              <a:rPr lang="de-DE" sz="2000" b="1" u="none" strike="noStrike">
                <a:solidFill>
                  <a:schemeClr val="dk1"/>
                </a:solidFill>
                <a:effectLst/>
                <a:uFillTx/>
                <a:latin typeface="Aptos"/>
              </a:rPr>
              <a:t>Excel</a:t>
            </a:r>
            <a:r>
              <a:rPr lang="de-DE" sz="2000" b="0" u="none" strike="noStrike">
                <a:solidFill>
                  <a:schemeClr val="dk1"/>
                </a:solidFill>
                <a:effectLst/>
                <a:uFillTx/>
                <a:latin typeface="Aptos"/>
              </a:rPr>
              <a:t> erstellt, die Sie gerne nutzen und abändern dürfen. </a:t>
            </a:r>
            <a:endParaRPr lang="de-DE" sz="2000" b="0" u="none" strike="noStrike">
              <a:solidFill>
                <a:schemeClr val="dk1"/>
              </a:solidFill>
              <a:effectLst/>
              <a:uFillTx/>
              <a:latin typeface="Aptos"/>
            </a:endParaRPr>
          </a:p>
          <a:p>
            <a:pPr indent="0" algn="l" defTabSz="914400">
              <a:lnSpc>
                <a:spcPct val="90000"/>
              </a:lnSpc>
              <a:spcBef>
                <a:spcPts val="1001"/>
              </a:spcBef>
              <a:buNone/>
              <a:tabLst>
                <a:tab pos="0" algn="l"/>
              </a:tabLst>
            </a:pPr>
            <a:r>
              <a:rPr lang="de-DE" sz="2000" b="0" u="none" strike="noStrike">
                <a:solidFill>
                  <a:schemeClr val="dk1"/>
                </a:solidFill>
                <a:effectLst/>
                <a:uFillTx/>
                <a:latin typeface="Aptos"/>
              </a:rPr>
              <a:t>Die Excel hat 5 Blätter:</a:t>
            </a:r>
            <a:endParaRPr lang="de-DE" sz="20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000" b="0" u="none" strike="noStrike">
                <a:solidFill>
                  <a:schemeClr val="dk1"/>
                </a:solidFill>
                <a:effectLst/>
                <a:uFillTx/>
                <a:latin typeface="Aptos"/>
              </a:rPr>
              <a:t>Absprachen Messe</a:t>
            </a:r>
            <a:endParaRPr lang="de-DE" sz="20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000" b="0" u="none" strike="noStrike">
                <a:solidFill>
                  <a:schemeClr val="dk1"/>
                </a:solidFill>
                <a:effectLst/>
                <a:uFillTx/>
                <a:latin typeface="Aptos"/>
              </a:rPr>
              <a:t>Tour-Orga</a:t>
            </a:r>
            <a:endParaRPr lang="de-DE" sz="20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000" b="0" u="none" strike="noStrike">
                <a:solidFill>
                  <a:schemeClr val="dk1"/>
                </a:solidFill>
                <a:effectLst/>
                <a:uFillTx/>
                <a:latin typeface="Aptos"/>
              </a:rPr>
              <a:t>Tour-Orga im Entstehen</a:t>
            </a:r>
            <a:endParaRPr lang="de-DE" sz="20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000" b="0" u="none" strike="noStrike">
                <a:solidFill>
                  <a:schemeClr val="dk1"/>
                </a:solidFill>
                <a:effectLst/>
                <a:uFillTx/>
                <a:latin typeface="Aptos"/>
              </a:rPr>
              <a:t>Messetour</a:t>
            </a:r>
            <a:endParaRPr lang="de-DE" sz="2000" b="0" u="none" strike="noStrike">
              <a:solidFill>
                <a:schemeClr val="dk1"/>
              </a:solidFill>
              <a:effectLst/>
              <a:uFillTx/>
              <a:latin typeface="Aptos"/>
            </a:endParaRPr>
          </a:p>
          <a:p>
            <a:pPr marL="228600" indent="-228600" algn="l" defTabSz="914400">
              <a:lnSpc>
                <a:spcPct val="90000"/>
              </a:lnSpc>
              <a:spcBef>
                <a:spcPts val="1001"/>
              </a:spcBef>
              <a:buClr>
                <a:srgbClr val="000000"/>
              </a:buClr>
              <a:buFont typeface="Arial"/>
              <a:buChar char="•"/>
              <a:tabLst>
                <a:tab pos="0" algn="l"/>
              </a:tabLst>
            </a:pPr>
            <a:r>
              <a:rPr lang="de-DE" sz="2000" b="0" u="none" strike="noStrike">
                <a:solidFill>
                  <a:schemeClr val="dk1"/>
                </a:solidFill>
                <a:effectLst/>
                <a:uFillTx/>
                <a:latin typeface="Aptos"/>
              </a:rPr>
              <a:t>To-Do-Liste</a:t>
            </a:r>
            <a:endParaRPr lang="de-DE" sz="2000" b="0" u="none" strike="noStrike">
              <a:solidFill>
                <a:schemeClr val="dk1"/>
              </a:solidFill>
              <a:effectLst/>
              <a:uFillTx/>
              <a:latin typeface="Aptos"/>
            </a:endParaRPr>
          </a:p>
        </p:txBody>
      </p:sp>
      <p:pic>
        <p:nvPicPr>
          <p:cNvPr id="123" name="Grafik 5"/>
          <p:cNvPicPr/>
          <p:nvPr/>
        </p:nvPicPr>
        <p:blipFill>
          <a:blip r:embed="rId1"/>
          <a:stretch/>
        </p:blipFill>
        <p:spPr>
          <a:xfrm>
            <a:off x="5911560" y="2744640"/>
            <a:ext cx="5149440" cy="3192480"/>
          </a:xfrm>
          <a:prstGeom prst="rect">
            <a:avLst/>
          </a:prstGeom>
          <a:noFill/>
          <a:ln w="0">
            <a:noFill/>
          </a:ln>
        </p:spPr>
      </p:pic>
      <p:sp>
        <p:nvSpPr>
          <p:cNvPr id="124" name="Rectangle 42">
            <a:extLst>
              <a:ext uri="{C183D7F6-B498-43B3-948B-1728B52AA6E4}">
                <adec:decorative xmlns:adec="http://schemas.microsoft.com/office/drawing/2017/decorative" val="1"/>
              </a:ext>
            </a:extLst>
          </p:cNvPr>
          <p:cNvSpPr/>
          <p:nvPr/>
        </p:nvSpPr>
        <p:spPr>
          <a:xfrm rot="5400000">
            <a:off x="11228760" y="2313000"/>
            <a:ext cx="780840" cy="151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defTabSz="914400">
              <a:lnSpc>
                <a:spcPct val="100000"/>
              </a:lnSpc>
            </a:pPr>
            <a:endParaRPr lang="en-US" sz="1800" b="0" u="none" strike="noStrike">
              <a:solidFill>
                <a:schemeClr val="lt1"/>
              </a:solidFill>
              <a:effectLst/>
              <a:uFillTx/>
              <a:latin typeface="Aptos"/>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Building Dialogue">
      <a:dk1>
        <a:srgbClr val="000000"/>
      </a:dk1>
      <a:lt1>
        <a:srgbClr val="FFFFFF"/>
      </a:lt1>
      <a:dk2>
        <a:srgbClr val="002E50"/>
      </a:dk2>
      <a:lt2>
        <a:srgbClr val="CCD5DC"/>
      </a:lt2>
      <a:accent1>
        <a:srgbClr val="002E50"/>
      </a:accent1>
      <a:accent2>
        <a:srgbClr val="2274A4"/>
      </a:accent2>
      <a:accent3>
        <a:srgbClr val="CCD5DC"/>
      </a:accent3>
      <a:accent4>
        <a:srgbClr val="668297"/>
      </a:accent4>
      <a:accent5>
        <a:srgbClr val="CC344D"/>
      </a:accent5>
      <a:accent6>
        <a:srgbClr val="20F294"/>
      </a:accent6>
      <a:hlink>
        <a:srgbClr val="53628D"/>
      </a:hlink>
      <a:folHlink>
        <a:srgbClr val="954868"/>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Verantwortlich xmlns="1d231c0a-c525-4bb0-a513-c705c83b98f7">
      <UserInfo>
        <DisplayName/>
        <AccountId xsi:nil="true"/>
        <AccountType/>
      </UserInfo>
    </Verantwortlich>
    <Start xmlns="1d231c0a-c525-4bb0-a513-c705c83b98f7" xsi:nil="true"/>
    <lcf76f155ced4ddcb4097134ff3c332f xmlns="1d231c0a-c525-4bb0-a513-c705c83b98f7">
      <Terms xmlns="http://schemas.microsoft.com/office/infopath/2007/PartnerControls"/>
    </lcf76f155ced4ddcb4097134ff3c332f>
    <Budget xmlns="1d231c0a-c525-4bb0-a513-c705c83b98f7" xsi:nil="true"/>
    <TaxCatchAll xmlns="5f5840cf-d5dd-402b-a584-da5e4f3e6b29" xsi:nil="true"/>
    <Status xmlns="1d231c0a-c525-4bb0-a513-c705c83b98f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93BFCD4CD5CD2498F2AA1FBA967B0D9" ma:contentTypeVersion="20" ma:contentTypeDescription="Ein neues Dokument erstellen." ma:contentTypeScope="" ma:versionID="dc868723b39b816fe03c767982dd3672">
  <xsd:schema xmlns:xsd="http://www.w3.org/2001/XMLSchema" xmlns:xs="http://www.w3.org/2001/XMLSchema" xmlns:p="http://schemas.microsoft.com/office/2006/metadata/properties" xmlns:ns2="1d231c0a-c525-4bb0-a513-c705c83b98f7" xmlns:ns3="5f5840cf-d5dd-402b-a584-da5e4f3e6b29" targetNamespace="http://schemas.microsoft.com/office/2006/metadata/properties" ma:root="true" ma:fieldsID="e943392ed61ad6ef04660dbd1d5dfa68" ns2:_="" ns3:_="">
    <xsd:import namespace="1d231c0a-c525-4bb0-a513-c705c83b98f7"/>
    <xsd:import namespace="5f5840cf-d5dd-402b-a584-da5e4f3e6b29"/>
    <xsd:element name="properties">
      <xsd:complexType>
        <xsd:sequence>
          <xsd:element name="documentManagement">
            <xsd:complexType>
              <xsd:all>
                <xsd:element ref="ns2:MediaServiceMetadata" minOccurs="0"/>
                <xsd:element ref="ns2:MediaServiceFastMetadata" minOccurs="0"/>
                <xsd:element ref="ns2:Verantwortlich" minOccurs="0"/>
                <xsd:element ref="ns2:Budget" minOccurs="0"/>
                <xsd:element ref="ns2:Start" minOccurs="0"/>
                <xsd:element ref="ns2:Statu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31c0a-c525-4bb0-a513-c705c83b98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erantwortlich" ma:index="10" nillable="true" ma:displayName="Verantwortlich" ma:format="Dropdown" ma:list="UserInfo" ma:SharePointGroup="0" ma:internalName="Verantwortlich">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udget" ma:index="11" nillable="true" ma:displayName="Budget" ma:format="123.456,00 € (Duitsland)" ma:LCID="1031" ma:internalName="Budget">
      <xsd:simpleType>
        <xsd:restriction base="dms:Currency"/>
      </xsd:simpleType>
    </xsd:element>
    <xsd:element name="Start" ma:index="12" nillable="true" ma:displayName="Start" ma:format="DateOnly" ma:internalName="Start">
      <xsd:simpleType>
        <xsd:restriction base="dms:DateTime"/>
      </xsd:simpleType>
    </xsd:element>
    <xsd:element name="Status" ma:index="13" nillable="true" ma:displayName="Status" ma:format="Dropdown" ma:internalName="Status">
      <xsd:simpleType>
        <xsd:restriction base="dms:Choice">
          <xsd:enumeration value="Idee"/>
          <xsd:enumeration value="Skizze eingereicht"/>
          <xsd:enumeration value="Skizze bewilligt"/>
          <xsd:enumeration value="Antrag eingereicht"/>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f2cd57b9-2fae-4fd3-816b-6d87dcdcb3be"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5840cf-d5dd-402b-a584-da5e4f3e6b2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4a3038f-2312-4009-b0fc-c829f1e675af}" ma:internalName="TaxCatchAll" ma:showField="CatchAllData" ma:web="5f5840cf-d5dd-402b-a584-da5e4f3e6b2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0C6D7-8572-4F2B-956F-7CD747C53088}">
  <ds:schemaRefs>
    <ds:schemaRef ds:uri="1d231c0a-c525-4bb0-a513-c705c83b98f7"/>
    <ds:schemaRef ds:uri="5f5840cf-d5dd-402b-a584-da5e4f3e6b2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1C294F5-40D5-4237-A236-74A9FE307501}">
  <ds:schemaRefs>
    <ds:schemaRef ds:uri="1d231c0a-c525-4bb0-a513-c705c83b98f7"/>
    <ds:schemaRef ds:uri="5f5840cf-d5dd-402b-a584-da5e4f3e6b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C1CD8B-A825-44D0-8B54-1146F5FAF6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Application>Collabora_Office/25.04.8.1$Linux_X86_64 LibreOffice_project/489cb5d73b8880799dd18955ad43c07773c59de3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2025-10-01T08:46:02Z</dcterms:created>
  <dc:creator>Michelle Koffnit</dc:creator>
  <dc:description/>
  <dc:language>de-DE</dc:language>
  <cp:lastModifiedBy/>
  <cp:lastPrinted>2026-01-28T10:36:30Z</cp:lastPrinted>
  <dcterms:modified xsi:type="dcterms:W3CDTF">2026-01-19T11:37:32Z</dcterms:modified>
  <cp:revision>2</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0x010100893BFCD4CD5CD2498F2AA1FBA967B0D9</vt:lpwstr>
  </property>
  <property fmtid="{D5CDD505-2E9C-101B-9397-08002B2CF9AE}" pid="3" name="MediaServiceImageTags">
    <vt:lpwstr/>
  </property>
  <property fmtid="{D5CDD505-2E9C-101B-9397-08002B2CF9AE}" pid="4" name="PresentationFormat">
    <vt:lpwstr>Widescreen</vt:lpwstr>
  </property>
  <property fmtid="{D5CDD505-2E9C-101B-9397-08002B2CF9AE}" pid="5" name="Slides">
    <vt:r8>27</vt:r8>
  </property>
</Properties>
</file>